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4"/>
  </p:sldMasterIdLst>
  <p:notesMasterIdLst>
    <p:notesMasterId r:id="rId21"/>
  </p:notesMasterIdLst>
  <p:sldIdLst>
    <p:sldId id="400" r:id="rId5"/>
    <p:sldId id="403" r:id="rId6"/>
    <p:sldId id="421" r:id="rId7"/>
    <p:sldId id="422" r:id="rId8"/>
    <p:sldId id="397" r:id="rId9"/>
    <p:sldId id="416" r:id="rId10"/>
    <p:sldId id="409" r:id="rId11"/>
    <p:sldId id="423" r:id="rId12"/>
    <p:sldId id="420" r:id="rId13"/>
    <p:sldId id="410" r:id="rId14"/>
    <p:sldId id="419" r:id="rId15"/>
    <p:sldId id="402" r:id="rId16"/>
    <p:sldId id="414" r:id="rId17"/>
    <p:sldId id="418" r:id="rId18"/>
    <p:sldId id="401" r:id="rId19"/>
    <p:sldId id="424"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News Cycle" panose="020B0604020202020204" charset="2"/>
      <p:regular r:id="rId26"/>
      <p:bold r:id="rId27"/>
    </p:embeddedFont>
    <p:embeddedFont>
      <p:font typeface="Oswald" panose="00000500000000000000" pitchFamily="2" charset="0"/>
      <p:regular r:id="rId28"/>
      <p:bold r:id="rId29"/>
    </p:embeddedFont>
    <p:embeddedFont>
      <p:font typeface="Oswald Regular" panose="00000500000000000000" pitchFamily="2"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8" userDrawn="1">
          <p15:clr>
            <a:srgbClr val="A4A3A4"/>
          </p15:clr>
        </p15:guide>
        <p15:guide id="2" pos="88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ba Salem" initials="HS" lastIdx="8" clrIdx="0">
    <p:extLst>
      <p:ext uri="{19B8F6BF-5375-455C-9EA6-DF929625EA0E}">
        <p15:presenceInfo xmlns:p15="http://schemas.microsoft.com/office/powerpoint/2012/main" userId="S::Heba.Salem@alfuttaim.com::df0d3315-5335-4730-aef4-34234f5a8f44" providerId="AD"/>
      </p:ext>
    </p:extLst>
  </p:cmAuthor>
  <p:cmAuthor id="2" name="Gabriella Planojevic" initials="GP" lastIdx="28" clrIdx="1">
    <p:extLst>
      <p:ext uri="{19B8F6BF-5375-455C-9EA6-DF929625EA0E}">
        <p15:presenceInfo xmlns:p15="http://schemas.microsoft.com/office/powerpoint/2012/main" userId="S::Gabriella.Planojevic@alfuttaim.com::7798e6ba-5c0e-44fb-a4cd-0f2edfa3949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99BACF"/>
    <a:srgbClr val="FF0066"/>
    <a:srgbClr val="646464"/>
    <a:srgbClr val="80CAFF"/>
    <a:srgbClr val="88A9BE"/>
    <a:srgbClr val="FAFAF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5681E7-3F6B-493A-A081-50176DB923CF}">
  <a:tblStyle styleId="{6B5681E7-3F6B-493A-A081-50176DB923C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51EFF09-86D4-41D1-8CD3-602A2CEEB6E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27260" autoAdjust="0"/>
  </p:normalViewPr>
  <p:slideViewPr>
    <p:cSldViewPr snapToGrid="0" showGuides="1">
      <p:cViewPr varScale="1">
        <p:scale>
          <a:sx n="20" d="100"/>
          <a:sy n="20" d="100"/>
        </p:scale>
        <p:origin x="2548" y="20"/>
      </p:cViewPr>
      <p:guideLst>
        <p:guide orient="horz" pos="348"/>
        <p:guide pos="888"/>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2.fntdata"/><Relationship Id="rId28" Type="http://schemas.openxmlformats.org/officeDocument/2006/relationships/font" Target="fonts/font7.fntdata"/><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ba Salem" userId="df0d3315-5335-4730-aef4-34234f5a8f44" providerId="ADAL" clId="{794B377C-0BD2-4710-B3E7-FBCE87814541}"/>
    <pc:docChg chg="modSld">
      <pc:chgData name="Heba Salem" userId="df0d3315-5335-4730-aef4-34234f5a8f44" providerId="ADAL" clId="{794B377C-0BD2-4710-B3E7-FBCE87814541}" dt="2022-12-14T05:38:29.733" v="4" actId="6549"/>
      <pc:docMkLst>
        <pc:docMk/>
      </pc:docMkLst>
      <pc:sldChg chg="modNotesTx">
        <pc:chgData name="Heba Salem" userId="df0d3315-5335-4730-aef4-34234f5a8f44" providerId="ADAL" clId="{794B377C-0BD2-4710-B3E7-FBCE87814541}" dt="2022-12-14T05:38:17.862" v="2" actId="6549"/>
        <pc:sldMkLst>
          <pc:docMk/>
          <pc:sldMk cId="133386428" sldId="397"/>
        </pc:sldMkLst>
      </pc:sldChg>
      <pc:sldChg chg="modNotesTx">
        <pc:chgData name="Heba Salem" userId="df0d3315-5335-4730-aef4-34234f5a8f44" providerId="ADAL" clId="{794B377C-0BD2-4710-B3E7-FBCE87814541}" dt="2022-12-14T05:38:06.850" v="0" actId="6549"/>
        <pc:sldMkLst>
          <pc:docMk/>
          <pc:sldMk cId="0" sldId="400"/>
        </pc:sldMkLst>
      </pc:sldChg>
      <pc:sldChg chg="modNotesTx">
        <pc:chgData name="Heba Salem" userId="df0d3315-5335-4730-aef4-34234f5a8f44" providerId="ADAL" clId="{794B377C-0BD2-4710-B3E7-FBCE87814541}" dt="2022-12-14T05:38:29.733" v="4" actId="6549"/>
        <pc:sldMkLst>
          <pc:docMk/>
          <pc:sldMk cId="2410278235" sldId="409"/>
        </pc:sldMkLst>
      </pc:sldChg>
      <pc:sldChg chg="modNotesTx">
        <pc:chgData name="Heba Salem" userId="df0d3315-5335-4730-aef4-34234f5a8f44" providerId="ADAL" clId="{794B377C-0BD2-4710-B3E7-FBCE87814541}" dt="2022-12-14T05:38:25.068" v="3" actId="6549"/>
        <pc:sldMkLst>
          <pc:docMk/>
          <pc:sldMk cId="947194737" sldId="416"/>
        </pc:sldMkLst>
      </pc:sldChg>
      <pc:sldChg chg="modNotesTx">
        <pc:chgData name="Heba Salem" userId="df0d3315-5335-4730-aef4-34234f5a8f44" providerId="ADAL" clId="{794B377C-0BD2-4710-B3E7-FBCE87814541}" dt="2022-12-14T05:38:14.133" v="1" actId="6549"/>
        <pc:sldMkLst>
          <pc:docMk/>
          <pc:sldMk cId="1824573222" sldId="422"/>
        </pc:sldMkLst>
      </pc:sldChg>
    </pc:docChg>
  </pc:docChgLst>
  <pc:docChgLst>
    <pc:chgData name="Heba Salem" userId="df0d3315-5335-4730-aef4-34234f5a8f44" providerId="ADAL" clId="{D5D1EAEC-9FD3-457E-9F77-6A46778371F1}"/>
    <pc:docChg chg="undo custSel addSld delSld modSld sldOrd">
      <pc:chgData name="Heba Salem" userId="df0d3315-5335-4730-aef4-34234f5a8f44" providerId="ADAL" clId="{D5D1EAEC-9FD3-457E-9F77-6A46778371F1}" dt="2022-11-30T04:51:56.187" v="3222" actId="5793"/>
      <pc:docMkLst>
        <pc:docMk/>
      </pc:docMkLst>
      <pc:sldChg chg="modSp mod modNotesTx">
        <pc:chgData name="Heba Salem" userId="df0d3315-5335-4730-aef4-34234f5a8f44" providerId="ADAL" clId="{D5D1EAEC-9FD3-457E-9F77-6A46778371F1}" dt="2022-11-29T18:02:16.907" v="3195" actId="1036"/>
        <pc:sldMkLst>
          <pc:docMk/>
          <pc:sldMk cId="133386428" sldId="397"/>
        </pc:sldMkLst>
        <pc:spChg chg="mod">
          <ac:chgData name="Heba Salem" userId="df0d3315-5335-4730-aef4-34234f5a8f44" providerId="ADAL" clId="{D5D1EAEC-9FD3-457E-9F77-6A46778371F1}" dt="2022-11-29T18:02:16.907" v="3195" actId="1036"/>
          <ac:spMkLst>
            <pc:docMk/>
            <pc:sldMk cId="133386428" sldId="397"/>
            <ac:spMk id="3" creationId="{3BF01AD6-3368-4C99-8C81-4F133821006C}"/>
          </ac:spMkLst>
        </pc:spChg>
      </pc:sldChg>
      <pc:sldChg chg="modNotesTx">
        <pc:chgData name="Heba Salem" userId="df0d3315-5335-4730-aef4-34234f5a8f44" providerId="ADAL" clId="{D5D1EAEC-9FD3-457E-9F77-6A46778371F1}" dt="2022-11-30T04:51:56.187" v="3222" actId="5793"/>
        <pc:sldMkLst>
          <pc:docMk/>
          <pc:sldMk cId="0" sldId="400"/>
        </pc:sldMkLst>
      </pc:sldChg>
      <pc:sldChg chg="modNotesTx">
        <pc:chgData name="Heba Salem" userId="df0d3315-5335-4730-aef4-34234f5a8f44" providerId="ADAL" clId="{D5D1EAEC-9FD3-457E-9F77-6A46778371F1}" dt="2022-11-29T18:06:26.917" v="3207" actId="20577"/>
        <pc:sldMkLst>
          <pc:docMk/>
          <pc:sldMk cId="2410278235" sldId="409"/>
        </pc:sldMkLst>
      </pc:sldChg>
      <pc:sldChg chg="modSp mod">
        <pc:chgData name="Heba Salem" userId="df0d3315-5335-4730-aef4-34234f5a8f44" providerId="ADAL" clId="{D5D1EAEC-9FD3-457E-9F77-6A46778371F1}" dt="2022-11-28T17:24:07.050" v="488" actId="20577"/>
        <pc:sldMkLst>
          <pc:docMk/>
          <pc:sldMk cId="3350871825" sldId="410"/>
        </pc:sldMkLst>
        <pc:spChg chg="mod">
          <ac:chgData name="Heba Salem" userId="df0d3315-5335-4730-aef4-34234f5a8f44" providerId="ADAL" clId="{D5D1EAEC-9FD3-457E-9F77-6A46778371F1}" dt="2022-11-28T17:24:07.050" v="488" actId="20577"/>
          <ac:spMkLst>
            <pc:docMk/>
            <pc:sldMk cId="3350871825" sldId="410"/>
            <ac:spMk id="3" creationId="{3BF01AD6-3368-4C99-8C81-4F133821006C}"/>
          </ac:spMkLst>
        </pc:spChg>
      </pc:sldChg>
      <pc:sldChg chg="modSp mod">
        <pc:chgData name="Heba Salem" userId="df0d3315-5335-4730-aef4-34234f5a8f44" providerId="ADAL" clId="{D5D1EAEC-9FD3-457E-9F77-6A46778371F1}" dt="2022-11-28T17:24:44.116" v="493" actId="20577"/>
        <pc:sldMkLst>
          <pc:docMk/>
          <pc:sldMk cId="319660308" sldId="414"/>
        </pc:sldMkLst>
        <pc:spChg chg="mod">
          <ac:chgData name="Heba Salem" userId="df0d3315-5335-4730-aef4-34234f5a8f44" providerId="ADAL" clId="{D5D1EAEC-9FD3-457E-9F77-6A46778371F1}" dt="2022-11-22T12:49:08.678" v="235" actId="255"/>
          <ac:spMkLst>
            <pc:docMk/>
            <pc:sldMk cId="319660308" sldId="414"/>
            <ac:spMk id="3" creationId="{8D7A0B08-EFF9-4EC0-91E9-583D570752E2}"/>
          </ac:spMkLst>
        </pc:spChg>
        <pc:spChg chg="mod">
          <ac:chgData name="Heba Salem" userId="df0d3315-5335-4730-aef4-34234f5a8f44" providerId="ADAL" clId="{D5D1EAEC-9FD3-457E-9F77-6A46778371F1}" dt="2022-11-28T17:24:44.116" v="493" actId="20577"/>
          <ac:spMkLst>
            <pc:docMk/>
            <pc:sldMk cId="319660308" sldId="414"/>
            <ac:spMk id="4" creationId="{03EBF9AA-E872-4EEE-9098-3A4C50B9EBF1}"/>
          </ac:spMkLst>
        </pc:spChg>
      </pc:sldChg>
      <pc:sldChg chg="addSp delSp modSp mod delCm modNotesTx">
        <pc:chgData name="Heba Salem" userId="df0d3315-5335-4730-aef4-34234f5a8f44" providerId="ADAL" clId="{D5D1EAEC-9FD3-457E-9F77-6A46778371F1}" dt="2022-11-29T18:05:00.835" v="3202" actId="20577"/>
        <pc:sldMkLst>
          <pc:docMk/>
          <pc:sldMk cId="947194737" sldId="416"/>
        </pc:sldMkLst>
        <pc:spChg chg="mod">
          <ac:chgData name="Heba Salem" userId="df0d3315-5335-4730-aef4-34234f5a8f44" providerId="ADAL" clId="{D5D1EAEC-9FD3-457E-9F77-6A46778371F1}" dt="2022-11-21T06:59:05.181" v="150" actId="1036"/>
          <ac:spMkLst>
            <pc:docMk/>
            <pc:sldMk cId="947194737" sldId="416"/>
            <ac:spMk id="2" creationId="{60F593C6-C31F-488B-8328-BDDA8A2EA21F}"/>
          </ac:spMkLst>
        </pc:spChg>
        <pc:spChg chg="del mod">
          <ac:chgData name="Heba Salem" userId="df0d3315-5335-4730-aef4-34234f5a8f44" providerId="ADAL" clId="{D5D1EAEC-9FD3-457E-9F77-6A46778371F1}" dt="2022-11-21T06:56:02.042" v="58"/>
          <ac:spMkLst>
            <pc:docMk/>
            <pc:sldMk cId="947194737" sldId="416"/>
            <ac:spMk id="3" creationId="{CBC98E04-CAFE-424D-8C24-F5C9FFACA610}"/>
          </ac:spMkLst>
        </pc:spChg>
        <pc:spChg chg="mod">
          <ac:chgData name="Heba Salem" userId="df0d3315-5335-4730-aef4-34234f5a8f44" providerId="ADAL" clId="{D5D1EAEC-9FD3-457E-9F77-6A46778371F1}" dt="2022-11-21T06:59:09.749" v="151" actId="1076"/>
          <ac:spMkLst>
            <pc:docMk/>
            <pc:sldMk cId="947194737" sldId="416"/>
            <ac:spMk id="4" creationId="{03EBF9AA-E872-4EEE-9098-3A4C50B9EBF1}"/>
          </ac:spMkLst>
        </pc:spChg>
        <pc:spChg chg="add mod">
          <ac:chgData name="Heba Salem" userId="df0d3315-5335-4730-aef4-34234f5a8f44" providerId="ADAL" clId="{D5D1EAEC-9FD3-457E-9F77-6A46778371F1}" dt="2022-11-21T06:59:46.444" v="168" actId="207"/>
          <ac:spMkLst>
            <pc:docMk/>
            <pc:sldMk cId="947194737" sldId="416"/>
            <ac:spMk id="5" creationId="{CB7BA581-79FE-474C-B1BE-9FC9AF15E8D9}"/>
          </ac:spMkLst>
        </pc:spChg>
        <pc:spChg chg="mod">
          <ac:chgData name="Heba Salem" userId="df0d3315-5335-4730-aef4-34234f5a8f44" providerId="ADAL" clId="{D5D1EAEC-9FD3-457E-9F77-6A46778371F1}" dt="2022-11-21T06:59:28.688" v="165" actId="14100"/>
          <ac:spMkLst>
            <pc:docMk/>
            <pc:sldMk cId="947194737" sldId="416"/>
            <ac:spMk id="10" creationId="{4AA72CD3-19B0-4DE9-BB5B-DB6004902F39}"/>
          </ac:spMkLst>
        </pc:spChg>
        <pc:spChg chg="mod">
          <ac:chgData name="Heba Salem" userId="df0d3315-5335-4730-aef4-34234f5a8f44" providerId="ADAL" clId="{D5D1EAEC-9FD3-457E-9F77-6A46778371F1}" dt="2022-11-21T06:59:28.688" v="165" actId="14100"/>
          <ac:spMkLst>
            <pc:docMk/>
            <pc:sldMk cId="947194737" sldId="416"/>
            <ac:spMk id="11" creationId="{8352D866-1C99-4EE4-84CE-CE215361400D}"/>
          </ac:spMkLst>
        </pc:spChg>
        <pc:spChg chg="mod">
          <ac:chgData name="Heba Salem" userId="df0d3315-5335-4730-aef4-34234f5a8f44" providerId="ADAL" clId="{D5D1EAEC-9FD3-457E-9F77-6A46778371F1}" dt="2022-11-21T06:59:27.125" v="164" actId="255"/>
          <ac:spMkLst>
            <pc:docMk/>
            <pc:sldMk cId="947194737" sldId="416"/>
            <ac:spMk id="12" creationId="{9E2F1BE5-CEAF-43EE-BC90-0787E5EF370C}"/>
          </ac:spMkLst>
        </pc:spChg>
        <pc:spChg chg="mod">
          <ac:chgData name="Heba Salem" userId="df0d3315-5335-4730-aef4-34234f5a8f44" providerId="ADAL" clId="{D5D1EAEC-9FD3-457E-9F77-6A46778371F1}" dt="2022-11-21T06:59:27.125" v="164" actId="255"/>
          <ac:spMkLst>
            <pc:docMk/>
            <pc:sldMk cId="947194737" sldId="416"/>
            <ac:spMk id="13" creationId="{50928337-4C9A-4CAF-BA39-9887F5DBC8C5}"/>
          </ac:spMkLst>
        </pc:spChg>
        <pc:spChg chg="add mod">
          <ac:chgData name="Heba Salem" userId="df0d3315-5335-4730-aef4-34234f5a8f44" providerId="ADAL" clId="{D5D1EAEC-9FD3-457E-9F77-6A46778371F1}" dt="2022-11-21T06:59:46.444" v="168" actId="207"/>
          <ac:spMkLst>
            <pc:docMk/>
            <pc:sldMk cId="947194737" sldId="416"/>
            <ac:spMk id="16" creationId="{9CAD57C8-1343-4973-B507-4F00DAA25844}"/>
          </ac:spMkLst>
        </pc:spChg>
        <pc:spChg chg="add mod">
          <ac:chgData name="Heba Salem" userId="df0d3315-5335-4730-aef4-34234f5a8f44" providerId="ADAL" clId="{D5D1EAEC-9FD3-457E-9F77-6A46778371F1}" dt="2022-11-21T06:59:46.444" v="168" actId="207"/>
          <ac:spMkLst>
            <pc:docMk/>
            <pc:sldMk cId="947194737" sldId="416"/>
            <ac:spMk id="17" creationId="{3B463C15-350E-4C4A-B937-389E21267EB6}"/>
          </ac:spMkLst>
        </pc:spChg>
        <pc:spChg chg="add mod">
          <ac:chgData name="Heba Salem" userId="df0d3315-5335-4730-aef4-34234f5a8f44" providerId="ADAL" clId="{D5D1EAEC-9FD3-457E-9F77-6A46778371F1}" dt="2022-11-21T07:00:18.006" v="189" actId="20577"/>
          <ac:spMkLst>
            <pc:docMk/>
            <pc:sldMk cId="947194737" sldId="416"/>
            <ac:spMk id="18" creationId="{A196AD8D-DC66-46AC-84FF-C5FD81DB47F3}"/>
          </ac:spMkLst>
        </pc:spChg>
        <pc:spChg chg="mod">
          <ac:chgData name="Heba Salem" userId="df0d3315-5335-4730-aef4-34234f5a8f44" providerId="ADAL" clId="{D5D1EAEC-9FD3-457E-9F77-6A46778371F1}" dt="2022-11-21T06:59:05.181" v="150" actId="1036"/>
          <ac:spMkLst>
            <pc:docMk/>
            <pc:sldMk cId="947194737" sldId="416"/>
            <ac:spMk id="22" creationId="{431FF6F1-9C13-4C12-9D7E-3C2318C3C63F}"/>
          </ac:spMkLst>
        </pc:spChg>
        <pc:spChg chg="mod">
          <ac:chgData name="Heba Salem" userId="df0d3315-5335-4730-aef4-34234f5a8f44" providerId="ADAL" clId="{D5D1EAEC-9FD3-457E-9F77-6A46778371F1}" dt="2022-11-21T06:59:05.181" v="150" actId="1036"/>
          <ac:spMkLst>
            <pc:docMk/>
            <pc:sldMk cId="947194737" sldId="416"/>
            <ac:spMk id="23" creationId="{0C56C35F-2646-4F22-A8B7-AF81C887A7B6}"/>
          </ac:spMkLst>
        </pc:spChg>
        <pc:spChg chg="mod">
          <ac:chgData name="Heba Salem" userId="df0d3315-5335-4730-aef4-34234f5a8f44" providerId="ADAL" clId="{D5D1EAEC-9FD3-457E-9F77-6A46778371F1}" dt="2022-11-21T06:59:05.181" v="150" actId="1036"/>
          <ac:spMkLst>
            <pc:docMk/>
            <pc:sldMk cId="947194737" sldId="416"/>
            <ac:spMk id="24" creationId="{A9C5EA3F-173F-40B4-ADF6-76B2B751BA77}"/>
          </ac:spMkLst>
        </pc:spChg>
        <pc:spChg chg="mod">
          <ac:chgData name="Heba Salem" userId="df0d3315-5335-4730-aef4-34234f5a8f44" providerId="ADAL" clId="{D5D1EAEC-9FD3-457E-9F77-6A46778371F1}" dt="2022-11-21T06:59:05.181" v="150" actId="1036"/>
          <ac:spMkLst>
            <pc:docMk/>
            <pc:sldMk cId="947194737" sldId="416"/>
            <ac:spMk id="25" creationId="{B2228C42-482D-4500-B36A-52EB29B42824}"/>
          </ac:spMkLst>
        </pc:spChg>
        <pc:cxnChg chg="mod">
          <ac:chgData name="Heba Salem" userId="df0d3315-5335-4730-aef4-34234f5a8f44" providerId="ADAL" clId="{D5D1EAEC-9FD3-457E-9F77-6A46778371F1}" dt="2022-11-21T06:59:05.181" v="150" actId="1036"/>
          <ac:cxnSpMkLst>
            <pc:docMk/>
            <pc:sldMk cId="947194737" sldId="416"/>
            <ac:cxnSpMk id="6" creationId="{96DAB866-D3C5-40A5-AC1C-90B868F2411A}"/>
          </ac:cxnSpMkLst>
        </pc:cxnChg>
        <pc:cxnChg chg="mod">
          <ac:chgData name="Heba Salem" userId="df0d3315-5335-4730-aef4-34234f5a8f44" providerId="ADAL" clId="{D5D1EAEC-9FD3-457E-9F77-6A46778371F1}" dt="2022-11-21T06:59:05.181" v="150" actId="1036"/>
          <ac:cxnSpMkLst>
            <pc:docMk/>
            <pc:sldMk cId="947194737" sldId="416"/>
            <ac:cxnSpMk id="15" creationId="{1A1387BF-6906-4B2C-95D3-58CFC299B88C}"/>
          </ac:cxnSpMkLst>
        </pc:cxnChg>
      </pc:sldChg>
      <pc:sldChg chg="del">
        <pc:chgData name="Heba Salem" userId="df0d3315-5335-4730-aef4-34234f5a8f44" providerId="ADAL" clId="{D5D1EAEC-9FD3-457E-9F77-6A46778371F1}" dt="2022-11-21T06:12:41.482" v="37" actId="47"/>
        <pc:sldMkLst>
          <pc:docMk/>
          <pc:sldMk cId="765828451" sldId="417"/>
        </pc:sldMkLst>
      </pc:sldChg>
      <pc:sldChg chg="modSp mod">
        <pc:chgData name="Heba Salem" userId="df0d3315-5335-4730-aef4-34234f5a8f44" providerId="ADAL" clId="{D5D1EAEC-9FD3-457E-9F77-6A46778371F1}" dt="2022-11-25T08:49:12.545" v="272" actId="20577"/>
        <pc:sldMkLst>
          <pc:docMk/>
          <pc:sldMk cId="3309732423" sldId="418"/>
        </pc:sldMkLst>
        <pc:spChg chg="mod">
          <ac:chgData name="Heba Salem" userId="df0d3315-5335-4730-aef4-34234f5a8f44" providerId="ADAL" clId="{D5D1EAEC-9FD3-457E-9F77-6A46778371F1}" dt="2022-11-21T07:00:59.605" v="193" actId="2"/>
          <ac:spMkLst>
            <pc:docMk/>
            <pc:sldMk cId="3309732423" sldId="418"/>
            <ac:spMk id="3" creationId="{8D7A0B08-EFF9-4EC0-91E9-583D570752E2}"/>
          </ac:spMkLst>
        </pc:spChg>
        <pc:spChg chg="mod">
          <ac:chgData name="Heba Salem" userId="df0d3315-5335-4730-aef4-34234f5a8f44" providerId="ADAL" clId="{D5D1EAEC-9FD3-457E-9F77-6A46778371F1}" dt="2022-11-25T08:49:12.545" v="272" actId="20577"/>
          <ac:spMkLst>
            <pc:docMk/>
            <pc:sldMk cId="3309732423" sldId="418"/>
            <ac:spMk id="5" creationId="{FEB9FA12-A014-425C-997A-1ABCF9A04DF6}"/>
          </ac:spMkLst>
        </pc:spChg>
      </pc:sldChg>
      <pc:sldChg chg="modSp mod ord">
        <pc:chgData name="Heba Salem" userId="df0d3315-5335-4730-aef4-34234f5a8f44" providerId="ADAL" clId="{D5D1EAEC-9FD3-457E-9F77-6A46778371F1}" dt="2022-11-29T16:59:20.121" v="2619" actId="20577"/>
        <pc:sldMkLst>
          <pc:docMk/>
          <pc:sldMk cId="1087329290" sldId="419"/>
        </pc:sldMkLst>
        <pc:graphicFrameChg chg="modGraphic">
          <ac:chgData name="Heba Salem" userId="df0d3315-5335-4730-aef4-34234f5a8f44" providerId="ADAL" clId="{D5D1EAEC-9FD3-457E-9F77-6A46778371F1}" dt="2022-11-29T16:59:20.121" v="2619" actId="20577"/>
          <ac:graphicFrameMkLst>
            <pc:docMk/>
            <pc:sldMk cId="1087329290" sldId="419"/>
            <ac:graphicFrameMk id="4" creationId="{DE3BEC63-063B-4FB8-9EE6-E98D4705098E}"/>
          </ac:graphicFrameMkLst>
        </pc:graphicFrameChg>
      </pc:sldChg>
      <pc:sldChg chg="modSp mod">
        <pc:chgData name="Heba Salem" userId="df0d3315-5335-4730-aef4-34234f5a8f44" providerId="ADAL" clId="{D5D1EAEC-9FD3-457E-9F77-6A46778371F1}" dt="2022-11-29T18:10:32.302" v="3216" actId="20577"/>
        <pc:sldMkLst>
          <pc:docMk/>
          <pc:sldMk cId="851514980" sldId="420"/>
        </pc:sldMkLst>
        <pc:spChg chg="mod">
          <ac:chgData name="Heba Salem" userId="df0d3315-5335-4730-aef4-34234f5a8f44" providerId="ADAL" clId="{D5D1EAEC-9FD3-457E-9F77-6A46778371F1}" dt="2022-11-29T18:10:32.302" v="3216" actId="20577"/>
          <ac:spMkLst>
            <pc:docMk/>
            <pc:sldMk cId="851514980" sldId="420"/>
            <ac:spMk id="4" creationId="{A9F201F6-2283-4B87-B4F7-B5802B06C9BC}"/>
          </ac:spMkLst>
        </pc:spChg>
      </pc:sldChg>
      <pc:sldChg chg="modSp mod">
        <pc:chgData name="Heba Salem" userId="df0d3315-5335-4730-aef4-34234f5a8f44" providerId="ADAL" clId="{D5D1EAEC-9FD3-457E-9F77-6A46778371F1}" dt="2022-11-29T10:09:26.287" v="976" actId="20577"/>
        <pc:sldMkLst>
          <pc:docMk/>
          <pc:sldMk cId="3128851512" sldId="421"/>
        </pc:sldMkLst>
        <pc:spChg chg="mod">
          <ac:chgData name="Heba Salem" userId="df0d3315-5335-4730-aef4-34234f5a8f44" providerId="ADAL" clId="{D5D1EAEC-9FD3-457E-9F77-6A46778371F1}" dt="2022-11-29T10:09:26.287" v="976" actId="20577"/>
          <ac:spMkLst>
            <pc:docMk/>
            <pc:sldMk cId="3128851512" sldId="421"/>
            <ac:spMk id="4" creationId="{5849239F-232F-4523-8D36-2DDF3997F0BA}"/>
          </ac:spMkLst>
        </pc:spChg>
      </pc:sldChg>
      <pc:sldChg chg="addSp modSp mod modNotesTx">
        <pc:chgData name="Heba Salem" userId="df0d3315-5335-4730-aef4-34234f5a8f44" providerId="ADAL" clId="{D5D1EAEC-9FD3-457E-9F77-6A46778371F1}" dt="2022-11-29T10:23:39.843" v="980" actId="1076"/>
        <pc:sldMkLst>
          <pc:docMk/>
          <pc:sldMk cId="1824573222" sldId="422"/>
        </pc:sldMkLst>
        <pc:spChg chg="mod">
          <ac:chgData name="Heba Salem" userId="df0d3315-5335-4730-aef4-34234f5a8f44" providerId="ADAL" clId="{D5D1EAEC-9FD3-457E-9F77-6A46778371F1}" dt="2022-11-29T10:23:39.843" v="980" actId="1076"/>
          <ac:spMkLst>
            <pc:docMk/>
            <pc:sldMk cId="1824573222" sldId="422"/>
            <ac:spMk id="4" creationId="{16A4F49E-85B5-4CA3-91F7-325F5E42C6A3}"/>
          </ac:spMkLst>
        </pc:spChg>
        <pc:picChg chg="add mod">
          <ac:chgData name="Heba Salem" userId="df0d3315-5335-4730-aef4-34234f5a8f44" providerId="ADAL" clId="{D5D1EAEC-9FD3-457E-9F77-6A46778371F1}" dt="2022-11-28T07:38:06.919" v="288" actId="14100"/>
          <ac:picMkLst>
            <pc:docMk/>
            <pc:sldMk cId="1824573222" sldId="422"/>
            <ac:picMk id="6" creationId="{4B5E4F7D-0181-48CF-B89B-72C588B68EF2}"/>
          </ac:picMkLst>
        </pc:picChg>
      </pc:sldChg>
      <pc:sldChg chg="addCm delCm">
        <pc:chgData name="Heba Salem" userId="df0d3315-5335-4730-aef4-34234f5a8f44" providerId="ADAL" clId="{D5D1EAEC-9FD3-457E-9F77-6A46778371F1}" dt="2022-11-28T07:48:04.457" v="482" actId="1592"/>
        <pc:sldMkLst>
          <pc:docMk/>
          <pc:sldMk cId="3527515512" sldId="423"/>
        </pc:sldMkLst>
      </pc:sldChg>
      <pc:sldChg chg="modSp add mod">
        <pc:chgData name="Heba Salem" userId="df0d3315-5335-4730-aef4-34234f5a8f44" providerId="ADAL" clId="{D5D1EAEC-9FD3-457E-9F77-6A46778371F1}" dt="2022-11-21T06:12:53.406" v="51" actId="20577"/>
        <pc:sldMkLst>
          <pc:docMk/>
          <pc:sldMk cId="720010615" sldId="424"/>
        </pc:sldMkLst>
        <pc:spChg chg="mod">
          <ac:chgData name="Heba Salem" userId="df0d3315-5335-4730-aef4-34234f5a8f44" providerId="ADAL" clId="{D5D1EAEC-9FD3-457E-9F77-6A46778371F1}" dt="2022-11-21T06:12:53.406" v="51" actId="20577"/>
          <ac:spMkLst>
            <pc:docMk/>
            <pc:sldMk cId="720010615" sldId="424"/>
            <ac:spMk id="3" creationId="{01767DF1-3425-4FB9-8F9B-2FD88D93E7B4}"/>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F1DFD3-412C-4526-8909-67E43CFB8A57}"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US"/>
        </a:p>
      </dgm:t>
    </dgm:pt>
    <dgm:pt modelId="{EE4872AE-7B8C-4B6F-9EB7-6E5B2BBDC86F}">
      <dgm:prSet phldrT="[Text]"/>
      <dgm:spPr>
        <a:solidFill>
          <a:schemeClr val="accent2">
            <a:lumMod val="40000"/>
            <a:lumOff val="60000"/>
          </a:schemeClr>
        </a:solidFill>
      </dgm:spPr>
      <dgm:t>
        <a:bodyPr/>
        <a:lstStyle/>
        <a:p>
          <a:r>
            <a:rPr lang="en-US" b="1" dirty="0">
              <a:latin typeface="News Cycle" panose="020B0604020202020204" charset="2"/>
              <a:cs typeface="News Cycle" panose="020B0604020202020204" charset="2"/>
            </a:rPr>
            <a:t>360</a:t>
          </a:r>
        </a:p>
      </dgm:t>
    </dgm:pt>
    <dgm:pt modelId="{705122F8-C776-4A1E-8376-FE989AF6820C}" type="parTrans" cxnId="{69BC35F7-C955-4DF7-A9E5-BB5C6858EC8A}">
      <dgm:prSet/>
      <dgm:spPr/>
      <dgm:t>
        <a:bodyPr/>
        <a:lstStyle/>
        <a:p>
          <a:endParaRPr lang="en-US" b="1">
            <a:latin typeface="News Cycle" panose="020B0604020202020204" charset="2"/>
            <a:cs typeface="News Cycle" panose="020B0604020202020204" charset="2"/>
          </a:endParaRPr>
        </a:p>
      </dgm:t>
    </dgm:pt>
    <dgm:pt modelId="{201F32B6-6161-4C16-A363-B6594F5FA86A}" type="sibTrans" cxnId="{69BC35F7-C955-4DF7-A9E5-BB5C6858EC8A}">
      <dgm:prSet/>
      <dgm:spPr/>
      <dgm:t>
        <a:bodyPr/>
        <a:lstStyle/>
        <a:p>
          <a:endParaRPr lang="en-US" b="1">
            <a:latin typeface="News Cycle" panose="020B0604020202020204" charset="2"/>
            <a:cs typeface="News Cycle" panose="020B0604020202020204" charset="2"/>
          </a:endParaRPr>
        </a:p>
      </dgm:t>
    </dgm:pt>
    <dgm:pt modelId="{3801B6C5-A736-4B8E-89EF-FB1C098B07B8}">
      <dgm:prSet phldrT="[Text]"/>
      <dgm:spPr>
        <a:solidFill>
          <a:srgbClr val="92D050"/>
        </a:solidFill>
      </dgm:spPr>
      <dgm:t>
        <a:bodyPr/>
        <a:lstStyle/>
        <a:p>
          <a:r>
            <a:rPr lang="en-US" b="1" dirty="0">
              <a:latin typeface="News Cycle" panose="020B0604020202020204" charset="2"/>
              <a:cs typeface="News Cycle" panose="020B0604020202020204" charset="2"/>
            </a:rPr>
            <a:t>Continuous Learning &amp; Development </a:t>
          </a:r>
        </a:p>
      </dgm:t>
    </dgm:pt>
    <dgm:pt modelId="{20FD6021-8BA8-4247-9F4F-766A46B61258}" type="parTrans" cxnId="{8460B2C6-F2C6-49D8-A4A5-D934196D7D65}">
      <dgm:prSet/>
      <dgm:spPr/>
      <dgm:t>
        <a:bodyPr/>
        <a:lstStyle/>
        <a:p>
          <a:endParaRPr lang="en-US" b="1">
            <a:latin typeface="News Cycle" panose="020B0604020202020204" charset="2"/>
            <a:cs typeface="News Cycle" panose="020B0604020202020204" charset="2"/>
          </a:endParaRPr>
        </a:p>
      </dgm:t>
    </dgm:pt>
    <dgm:pt modelId="{AF3DB0BC-364E-491E-A822-9B39D2C8C9CC}" type="sibTrans" cxnId="{8460B2C6-F2C6-49D8-A4A5-D934196D7D65}">
      <dgm:prSet/>
      <dgm:spPr/>
      <dgm:t>
        <a:bodyPr/>
        <a:lstStyle/>
        <a:p>
          <a:endParaRPr lang="en-US" b="1">
            <a:latin typeface="News Cycle" panose="020B0604020202020204" charset="2"/>
            <a:cs typeface="News Cycle" panose="020B0604020202020204" charset="2"/>
          </a:endParaRPr>
        </a:p>
      </dgm:t>
    </dgm:pt>
    <dgm:pt modelId="{8A722150-5C05-485D-ACBF-8105E515AB85}">
      <dgm:prSet phldrT="[Text]"/>
      <dgm:spPr>
        <a:solidFill>
          <a:schemeClr val="accent3">
            <a:lumMod val="75000"/>
          </a:schemeClr>
        </a:solidFill>
      </dgm:spPr>
      <dgm:t>
        <a:bodyPr/>
        <a:lstStyle/>
        <a:p>
          <a:r>
            <a:rPr lang="en-US" b="1" dirty="0">
              <a:latin typeface="News Cycle" panose="020B0604020202020204" charset="2"/>
              <a:cs typeface="News Cycle" panose="020B0604020202020204" charset="2"/>
            </a:rPr>
            <a:t>Improving Working Relationships</a:t>
          </a:r>
        </a:p>
      </dgm:t>
    </dgm:pt>
    <dgm:pt modelId="{766BD181-DC2E-43C2-8235-75DD983F590C}" type="parTrans" cxnId="{581E9D59-1500-4E6E-9A4B-5CD392C34B4B}">
      <dgm:prSet/>
      <dgm:spPr/>
      <dgm:t>
        <a:bodyPr/>
        <a:lstStyle/>
        <a:p>
          <a:endParaRPr lang="en-US" b="1">
            <a:latin typeface="News Cycle" panose="020B0604020202020204" charset="2"/>
            <a:cs typeface="News Cycle" panose="020B0604020202020204" charset="2"/>
          </a:endParaRPr>
        </a:p>
      </dgm:t>
    </dgm:pt>
    <dgm:pt modelId="{E5206EBA-4BB5-4240-BB61-D53373D4A14B}" type="sibTrans" cxnId="{581E9D59-1500-4E6E-9A4B-5CD392C34B4B}">
      <dgm:prSet/>
      <dgm:spPr/>
      <dgm:t>
        <a:bodyPr/>
        <a:lstStyle/>
        <a:p>
          <a:endParaRPr lang="en-US" b="1">
            <a:latin typeface="News Cycle" panose="020B0604020202020204" charset="2"/>
            <a:cs typeface="News Cycle" panose="020B0604020202020204" charset="2"/>
          </a:endParaRPr>
        </a:p>
      </dgm:t>
    </dgm:pt>
    <dgm:pt modelId="{382A65A2-F1AA-4288-BD8D-519D5BEA567C}">
      <dgm:prSet phldrT="[Text]"/>
      <dgm:spPr>
        <a:solidFill>
          <a:srgbClr val="FFC000"/>
        </a:solidFill>
      </dgm:spPr>
      <dgm:t>
        <a:bodyPr/>
        <a:lstStyle/>
        <a:p>
          <a:r>
            <a:rPr lang="en-US" b="1" dirty="0">
              <a:latin typeface="News Cycle" panose="020B0604020202020204" charset="2"/>
              <a:cs typeface="News Cycle" panose="020B0604020202020204" charset="2"/>
            </a:rPr>
            <a:t>Developing Performance</a:t>
          </a:r>
        </a:p>
      </dgm:t>
    </dgm:pt>
    <dgm:pt modelId="{FB7C6DDC-5C67-4D1B-9C7C-A5B54EED82D3}" type="parTrans" cxnId="{95B85C2D-B678-4CA3-840C-D45F44EF38A3}">
      <dgm:prSet/>
      <dgm:spPr/>
      <dgm:t>
        <a:bodyPr/>
        <a:lstStyle/>
        <a:p>
          <a:endParaRPr lang="en-US" b="1">
            <a:latin typeface="News Cycle" panose="020B0604020202020204" charset="2"/>
            <a:cs typeface="News Cycle" panose="020B0604020202020204" charset="2"/>
          </a:endParaRPr>
        </a:p>
      </dgm:t>
    </dgm:pt>
    <dgm:pt modelId="{F87215CC-4E29-4571-B2F3-FAC8572A4A3D}" type="sibTrans" cxnId="{95B85C2D-B678-4CA3-840C-D45F44EF38A3}">
      <dgm:prSet/>
      <dgm:spPr/>
      <dgm:t>
        <a:bodyPr/>
        <a:lstStyle/>
        <a:p>
          <a:endParaRPr lang="en-US" b="1">
            <a:latin typeface="News Cycle" panose="020B0604020202020204" charset="2"/>
            <a:cs typeface="News Cycle" panose="020B0604020202020204" charset="2"/>
          </a:endParaRPr>
        </a:p>
      </dgm:t>
    </dgm:pt>
    <dgm:pt modelId="{BF3D8A20-D7B8-4BB1-A858-25AFB13899A4}">
      <dgm:prSet phldrT="[Text]"/>
      <dgm:spPr>
        <a:solidFill>
          <a:srgbClr val="C00000"/>
        </a:solidFill>
      </dgm:spPr>
      <dgm:t>
        <a:bodyPr/>
        <a:lstStyle/>
        <a:p>
          <a:r>
            <a:rPr lang="en-US" b="1" dirty="0">
              <a:latin typeface="News Cycle" panose="020B0604020202020204" charset="2"/>
              <a:cs typeface="News Cycle" panose="020B0604020202020204" charset="2"/>
            </a:rPr>
            <a:t>Career Development </a:t>
          </a:r>
        </a:p>
      </dgm:t>
    </dgm:pt>
    <dgm:pt modelId="{6FEED3BF-0204-4E35-A9D2-C4ABBBF37851}" type="parTrans" cxnId="{582C3B52-D9EB-4536-8BA8-ADBE20AB8CAB}">
      <dgm:prSet/>
      <dgm:spPr/>
      <dgm:t>
        <a:bodyPr/>
        <a:lstStyle/>
        <a:p>
          <a:endParaRPr lang="en-US" b="1">
            <a:latin typeface="News Cycle" panose="020B0604020202020204" charset="2"/>
            <a:cs typeface="News Cycle" panose="020B0604020202020204" charset="2"/>
          </a:endParaRPr>
        </a:p>
      </dgm:t>
    </dgm:pt>
    <dgm:pt modelId="{533CE323-D62E-48E0-BAB9-A39D2A45D089}" type="sibTrans" cxnId="{582C3B52-D9EB-4536-8BA8-ADBE20AB8CAB}">
      <dgm:prSet/>
      <dgm:spPr/>
      <dgm:t>
        <a:bodyPr/>
        <a:lstStyle/>
        <a:p>
          <a:endParaRPr lang="en-US" b="1">
            <a:latin typeface="News Cycle" panose="020B0604020202020204" charset="2"/>
            <a:cs typeface="News Cycle" panose="020B0604020202020204" charset="2"/>
          </a:endParaRPr>
        </a:p>
      </dgm:t>
    </dgm:pt>
    <dgm:pt modelId="{581888C4-7316-42F0-BF39-08F5B60DF2CE}">
      <dgm:prSet phldrT="[Text]"/>
      <dgm:spPr>
        <a:solidFill>
          <a:schemeClr val="tx2">
            <a:lumMod val="50000"/>
          </a:schemeClr>
        </a:solidFill>
      </dgm:spPr>
      <dgm:t>
        <a:bodyPr/>
        <a:lstStyle/>
        <a:p>
          <a:r>
            <a:rPr lang="en-US" b="1" dirty="0">
              <a:latin typeface="News Cycle" panose="020B0604020202020204" charset="2"/>
              <a:cs typeface="News Cycle" panose="020B0604020202020204" charset="2"/>
            </a:rPr>
            <a:t>Employee Engagement </a:t>
          </a:r>
        </a:p>
      </dgm:t>
    </dgm:pt>
    <dgm:pt modelId="{D0B70D55-C319-4692-AAD0-51AD709DBDFC}" type="parTrans" cxnId="{429B30CB-8389-4165-9195-26A79F492853}">
      <dgm:prSet/>
      <dgm:spPr/>
      <dgm:t>
        <a:bodyPr/>
        <a:lstStyle/>
        <a:p>
          <a:endParaRPr lang="en-US" b="1">
            <a:latin typeface="News Cycle" panose="020B0604020202020204" charset="2"/>
            <a:cs typeface="News Cycle" panose="020B0604020202020204" charset="2"/>
          </a:endParaRPr>
        </a:p>
      </dgm:t>
    </dgm:pt>
    <dgm:pt modelId="{277E93BD-9392-4EA3-962C-AFEC13BC0416}" type="sibTrans" cxnId="{429B30CB-8389-4165-9195-26A79F492853}">
      <dgm:prSet/>
      <dgm:spPr/>
      <dgm:t>
        <a:bodyPr/>
        <a:lstStyle/>
        <a:p>
          <a:endParaRPr lang="en-US" b="1">
            <a:latin typeface="News Cycle" panose="020B0604020202020204" charset="2"/>
            <a:cs typeface="News Cycle" panose="020B0604020202020204" charset="2"/>
          </a:endParaRPr>
        </a:p>
      </dgm:t>
    </dgm:pt>
    <dgm:pt modelId="{ADDC6209-BA9B-4607-822B-3FC672928F60}">
      <dgm:prSet phldrT="[Text]"/>
      <dgm:spPr>
        <a:solidFill>
          <a:srgbClr val="7030A0"/>
        </a:solidFill>
      </dgm:spPr>
      <dgm:t>
        <a:bodyPr/>
        <a:lstStyle/>
        <a:p>
          <a:r>
            <a:rPr lang="en-US" b="1" dirty="0">
              <a:latin typeface="News Cycle" panose="020B0604020202020204" charset="2"/>
              <a:cs typeface="News Cycle" panose="020B0604020202020204" charset="2"/>
            </a:rPr>
            <a:t>Motivation to Do better</a:t>
          </a:r>
        </a:p>
      </dgm:t>
    </dgm:pt>
    <dgm:pt modelId="{03EEADF3-70B6-465C-9EEF-A1BC463B510D}" type="parTrans" cxnId="{FA5B2F0B-1DB3-4866-94A0-97DCFBB9C729}">
      <dgm:prSet/>
      <dgm:spPr/>
      <dgm:t>
        <a:bodyPr/>
        <a:lstStyle/>
        <a:p>
          <a:endParaRPr lang="en-US" b="1">
            <a:latin typeface="News Cycle" panose="020B0604020202020204" charset="2"/>
            <a:cs typeface="News Cycle" panose="020B0604020202020204" charset="2"/>
          </a:endParaRPr>
        </a:p>
      </dgm:t>
    </dgm:pt>
    <dgm:pt modelId="{9B9A1F63-427B-4FD6-BB88-D0565F8F86BF}" type="sibTrans" cxnId="{FA5B2F0B-1DB3-4866-94A0-97DCFBB9C729}">
      <dgm:prSet/>
      <dgm:spPr/>
      <dgm:t>
        <a:bodyPr/>
        <a:lstStyle/>
        <a:p>
          <a:endParaRPr lang="en-US" b="1">
            <a:latin typeface="News Cycle" panose="020B0604020202020204" charset="2"/>
            <a:cs typeface="News Cycle" panose="020B0604020202020204" charset="2"/>
          </a:endParaRPr>
        </a:p>
      </dgm:t>
    </dgm:pt>
    <dgm:pt modelId="{E6295DC1-7C0E-4F34-887E-7DAAEB571614}" type="pres">
      <dgm:prSet presAssocID="{56F1DFD3-412C-4526-8909-67E43CFB8A57}" presName="Name0" presStyleCnt="0">
        <dgm:presLayoutVars>
          <dgm:chMax val="1"/>
          <dgm:chPref val="1"/>
          <dgm:dir/>
          <dgm:animOne val="branch"/>
          <dgm:animLvl val="lvl"/>
        </dgm:presLayoutVars>
      </dgm:prSet>
      <dgm:spPr/>
    </dgm:pt>
    <dgm:pt modelId="{ED77A9E8-8E1B-49F5-A755-8FC703591E87}" type="pres">
      <dgm:prSet presAssocID="{EE4872AE-7B8C-4B6F-9EB7-6E5B2BBDC86F}" presName="Parent" presStyleLbl="node0" presStyleIdx="0" presStyleCnt="1">
        <dgm:presLayoutVars>
          <dgm:chMax val="6"/>
          <dgm:chPref val="6"/>
        </dgm:presLayoutVars>
      </dgm:prSet>
      <dgm:spPr/>
    </dgm:pt>
    <dgm:pt modelId="{F014F515-2E36-4CD9-971C-BF2B60476558}" type="pres">
      <dgm:prSet presAssocID="{3801B6C5-A736-4B8E-89EF-FB1C098B07B8}" presName="Accent1" presStyleCnt="0"/>
      <dgm:spPr/>
    </dgm:pt>
    <dgm:pt modelId="{57F267CF-21B0-4B96-B139-0E5831C3312A}" type="pres">
      <dgm:prSet presAssocID="{3801B6C5-A736-4B8E-89EF-FB1C098B07B8}" presName="Accent" presStyleLbl="bgShp" presStyleIdx="0" presStyleCnt="6"/>
      <dgm:spPr/>
    </dgm:pt>
    <dgm:pt modelId="{98821028-143C-4DB9-A865-6C5FDD656C56}" type="pres">
      <dgm:prSet presAssocID="{3801B6C5-A736-4B8E-89EF-FB1C098B07B8}" presName="Child1" presStyleLbl="node1" presStyleIdx="0" presStyleCnt="6">
        <dgm:presLayoutVars>
          <dgm:chMax val="0"/>
          <dgm:chPref val="0"/>
          <dgm:bulletEnabled val="1"/>
        </dgm:presLayoutVars>
      </dgm:prSet>
      <dgm:spPr/>
    </dgm:pt>
    <dgm:pt modelId="{DA2C41B5-191D-47D5-88F7-A864AF9ECF35}" type="pres">
      <dgm:prSet presAssocID="{8A722150-5C05-485D-ACBF-8105E515AB85}" presName="Accent2" presStyleCnt="0"/>
      <dgm:spPr/>
    </dgm:pt>
    <dgm:pt modelId="{8B0CB5D3-5CB8-4339-AD5E-083A60861AD8}" type="pres">
      <dgm:prSet presAssocID="{8A722150-5C05-485D-ACBF-8105E515AB85}" presName="Accent" presStyleLbl="bgShp" presStyleIdx="1" presStyleCnt="6"/>
      <dgm:spPr/>
    </dgm:pt>
    <dgm:pt modelId="{30595CE9-1569-4FEB-9103-2067F26C3D4C}" type="pres">
      <dgm:prSet presAssocID="{8A722150-5C05-485D-ACBF-8105E515AB85}" presName="Child2" presStyleLbl="node1" presStyleIdx="1" presStyleCnt="6">
        <dgm:presLayoutVars>
          <dgm:chMax val="0"/>
          <dgm:chPref val="0"/>
          <dgm:bulletEnabled val="1"/>
        </dgm:presLayoutVars>
      </dgm:prSet>
      <dgm:spPr/>
    </dgm:pt>
    <dgm:pt modelId="{06E96D07-27A0-44DB-9CD8-84CFAE12C78A}" type="pres">
      <dgm:prSet presAssocID="{382A65A2-F1AA-4288-BD8D-519D5BEA567C}" presName="Accent3" presStyleCnt="0"/>
      <dgm:spPr/>
    </dgm:pt>
    <dgm:pt modelId="{8588C2AC-D915-4DB7-BCC1-4B9651D2C0A8}" type="pres">
      <dgm:prSet presAssocID="{382A65A2-F1AA-4288-BD8D-519D5BEA567C}" presName="Accent" presStyleLbl="bgShp" presStyleIdx="2" presStyleCnt="6"/>
      <dgm:spPr/>
    </dgm:pt>
    <dgm:pt modelId="{F513CDA0-88F1-43C9-9B1B-A3AC7AE512F5}" type="pres">
      <dgm:prSet presAssocID="{382A65A2-F1AA-4288-BD8D-519D5BEA567C}" presName="Child3" presStyleLbl="node1" presStyleIdx="2" presStyleCnt="6">
        <dgm:presLayoutVars>
          <dgm:chMax val="0"/>
          <dgm:chPref val="0"/>
          <dgm:bulletEnabled val="1"/>
        </dgm:presLayoutVars>
      </dgm:prSet>
      <dgm:spPr/>
    </dgm:pt>
    <dgm:pt modelId="{A03E32FF-E794-4C9D-9937-63A187A214A7}" type="pres">
      <dgm:prSet presAssocID="{BF3D8A20-D7B8-4BB1-A858-25AFB13899A4}" presName="Accent4" presStyleCnt="0"/>
      <dgm:spPr/>
    </dgm:pt>
    <dgm:pt modelId="{0E03F979-4F96-454B-9D41-2D61E3AC5FED}" type="pres">
      <dgm:prSet presAssocID="{BF3D8A20-D7B8-4BB1-A858-25AFB13899A4}" presName="Accent" presStyleLbl="bgShp" presStyleIdx="3" presStyleCnt="6"/>
      <dgm:spPr/>
    </dgm:pt>
    <dgm:pt modelId="{BF1E7838-C560-403B-A367-EBECC2B4BA2C}" type="pres">
      <dgm:prSet presAssocID="{BF3D8A20-D7B8-4BB1-A858-25AFB13899A4}" presName="Child4" presStyleLbl="node1" presStyleIdx="3" presStyleCnt="6">
        <dgm:presLayoutVars>
          <dgm:chMax val="0"/>
          <dgm:chPref val="0"/>
          <dgm:bulletEnabled val="1"/>
        </dgm:presLayoutVars>
      </dgm:prSet>
      <dgm:spPr/>
    </dgm:pt>
    <dgm:pt modelId="{3F975F4D-AEE0-4CDB-A20C-17B076316F93}" type="pres">
      <dgm:prSet presAssocID="{581888C4-7316-42F0-BF39-08F5B60DF2CE}" presName="Accent5" presStyleCnt="0"/>
      <dgm:spPr/>
    </dgm:pt>
    <dgm:pt modelId="{80CEB280-D240-4993-8319-589EAB8FFEED}" type="pres">
      <dgm:prSet presAssocID="{581888C4-7316-42F0-BF39-08F5B60DF2CE}" presName="Accent" presStyleLbl="bgShp" presStyleIdx="4" presStyleCnt="6"/>
      <dgm:spPr/>
    </dgm:pt>
    <dgm:pt modelId="{D2665411-3C3E-42B5-915B-C54A4A9E8197}" type="pres">
      <dgm:prSet presAssocID="{581888C4-7316-42F0-BF39-08F5B60DF2CE}" presName="Child5" presStyleLbl="node1" presStyleIdx="4" presStyleCnt="6">
        <dgm:presLayoutVars>
          <dgm:chMax val="0"/>
          <dgm:chPref val="0"/>
          <dgm:bulletEnabled val="1"/>
        </dgm:presLayoutVars>
      </dgm:prSet>
      <dgm:spPr/>
    </dgm:pt>
    <dgm:pt modelId="{4E075F3B-E8FC-43B0-B532-B6147641D278}" type="pres">
      <dgm:prSet presAssocID="{ADDC6209-BA9B-4607-822B-3FC672928F60}" presName="Accent6" presStyleCnt="0"/>
      <dgm:spPr/>
    </dgm:pt>
    <dgm:pt modelId="{D3B666A2-7311-4DA4-855E-A23C5C46C366}" type="pres">
      <dgm:prSet presAssocID="{ADDC6209-BA9B-4607-822B-3FC672928F60}" presName="Accent" presStyleLbl="bgShp" presStyleIdx="5" presStyleCnt="6"/>
      <dgm:spPr/>
    </dgm:pt>
    <dgm:pt modelId="{1379DAE4-CD97-459E-941F-DC0CDA09A88F}" type="pres">
      <dgm:prSet presAssocID="{ADDC6209-BA9B-4607-822B-3FC672928F60}" presName="Child6" presStyleLbl="node1" presStyleIdx="5" presStyleCnt="6">
        <dgm:presLayoutVars>
          <dgm:chMax val="0"/>
          <dgm:chPref val="0"/>
          <dgm:bulletEnabled val="1"/>
        </dgm:presLayoutVars>
      </dgm:prSet>
      <dgm:spPr/>
    </dgm:pt>
  </dgm:ptLst>
  <dgm:cxnLst>
    <dgm:cxn modelId="{FA5B2F0B-1DB3-4866-94A0-97DCFBB9C729}" srcId="{EE4872AE-7B8C-4B6F-9EB7-6E5B2BBDC86F}" destId="{ADDC6209-BA9B-4607-822B-3FC672928F60}" srcOrd="5" destOrd="0" parTransId="{03EEADF3-70B6-465C-9EEF-A1BC463B510D}" sibTransId="{9B9A1F63-427B-4FD6-BB88-D0565F8F86BF}"/>
    <dgm:cxn modelId="{5C86A40C-D7AB-46DD-82BD-7325A1286B26}" type="presOf" srcId="{ADDC6209-BA9B-4607-822B-3FC672928F60}" destId="{1379DAE4-CD97-459E-941F-DC0CDA09A88F}" srcOrd="0" destOrd="0" presId="urn:microsoft.com/office/officeart/2011/layout/HexagonRadial"/>
    <dgm:cxn modelId="{1DE8D00E-CAC9-423C-8DC5-1BB4A9DC29B5}" type="presOf" srcId="{581888C4-7316-42F0-BF39-08F5B60DF2CE}" destId="{D2665411-3C3E-42B5-915B-C54A4A9E8197}" srcOrd="0" destOrd="0" presId="urn:microsoft.com/office/officeart/2011/layout/HexagonRadial"/>
    <dgm:cxn modelId="{9FAE2521-4E66-4B91-8603-7CB0FBBDB878}" type="presOf" srcId="{BF3D8A20-D7B8-4BB1-A858-25AFB13899A4}" destId="{BF1E7838-C560-403B-A367-EBECC2B4BA2C}" srcOrd="0" destOrd="0" presId="urn:microsoft.com/office/officeart/2011/layout/HexagonRadial"/>
    <dgm:cxn modelId="{B9B1CB26-C93D-4CC1-9FEC-1ED11A0850C5}" type="presOf" srcId="{56F1DFD3-412C-4526-8909-67E43CFB8A57}" destId="{E6295DC1-7C0E-4F34-887E-7DAAEB571614}" srcOrd="0" destOrd="0" presId="urn:microsoft.com/office/officeart/2011/layout/HexagonRadial"/>
    <dgm:cxn modelId="{95B85C2D-B678-4CA3-840C-D45F44EF38A3}" srcId="{EE4872AE-7B8C-4B6F-9EB7-6E5B2BBDC86F}" destId="{382A65A2-F1AA-4288-BD8D-519D5BEA567C}" srcOrd="2" destOrd="0" parTransId="{FB7C6DDC-5C67-4D1B-9C7C-A5B54EED82D3}" sibTransId="{F87215CC-4E29-4571-B2F3-FAC8572A4A3D}"/>
    <dgm:cxn modelId="{EF66583F-A174-4CFF-A5AF-9DE55C7643AE}" type="presOf" srcId="{3801B6C5-A736-4B8E-89EF-FB1C098B07B8}" destId="{98821028-143C-4DB9-A865-6C5FDD656C56}" srcOrd="0" destOrd="0" presId="urn:microsoft.com/office/officeart/2011/layout/HexagonRadial"/>
    <dgm:cxn modelId="{A1DA9064-0716-46FC-9883-6C40FC1F8C02}" type="presOf" srcId="{8A722150-5C05-485D-ACBF-8105E515AB85}" destId="{30595CE9-1569-4FEB-9103-2067F26C3D4C}" srcOrd="0" destOrd="0" presId="urn:microsoft.com/office/officeart/2011/layout/HexagonRadial"/>
    <dgm:cxn modelId="{E535016C-323F-4CF2-A535-5B76D4F27110}" type="presOf" srcId="{EE4872AE-7B8C-4B6F-9EB7-6E5B2BBDC86F}" destId="{ED77A9E8-8E1B-49F5-A755-8FC703591E87}" srcOrd="0" destOrd="0" presId="urn:microsoft.com/office/officeart/2011/layout/HexagonRadial"/>
    <dgm:cxn modelId="{582C3B52-D9EB-4536-8BA8-ADBE20AB8CAB}" srcId="{EE4872AE-7B8C-4B6F-9EB7-6E5B2BBDC86F}" destId="{BF3D8A20-D7B8-4BB1-A858-25AFB13899A4}" srcOrd="3" destOrd="0" parTransId="{6FEED3BF-0204-4E35-A9D2-C4ABBBF37851}" sibTransId="{533CE323-D62E-48E0-BAB9-A39D2A45D089}"/>
    <dgm:cxn modelId="{581E9D59-1500-4E6E-9A4B-5CD392C34B4B}" srcId="{EE4872AE-7B8C-4B6F-9EB7-6E5B2BBDC86F}" destId="{8A722150-5C05-485D-ACBF-8105E515AB85}" srcOrd="1" destOrd="0" parTransId="{766BD181-DC2E-43C2-8235-75DD983F590C}" sibTransId="{E5206EBA-4BB5-4240-BB61-D53373D4A14B}"/>
    <dgm:cxn modelId="{8460B2C6-F2C6-49D8-A4A5-D934196D7D65}" srcId="{EE4872AE-7B8C-4B6F-9EB7-6E5B2BBDC86F}" destId="{3801B6C5-A736-4B8E-89EF-FB1C098B07B8}" srcOrd="0" destOrd="0" parTransId="{20FD6021-8BA8-4247-9F4F-766A46B61258}" sibTransId="{AF3DB0BC-364E-491E-A822-9B39D2C8C9CC}"/>
    <dgm:cxn modelId="{429B30CB-8389-4165-9195-26A79F492853}" srcId="{EE4872AE-7B8C-4B6F-9EB7-6E5B2BBDC86F}" destId="{581888C4-7316-42F0-BF39-08F5B60DF2CE}" srcOrd="4" destOrd="0" parTransId="{D0B70D55-C319-4692-AAD0-51AD709DBDFC}" sibTransId="{277E93BD-9392-4EA3-962C-AFEC13BC0416}"/>
    <dgm:cxn modelId="{3F65A2CB-AAFE-4C0D-980E-62530FF56A23}" type="presOf" srcId="{382A65A2-F1AA-4288-BD8D-519D5BEA567C}" destId="{F513CDA0-88F1-43C9-9B1B-A3AC7AE512F5}" srcOrd="0" destOrd="0" presId="urn:microsoft.com/office/officeart/2011/layout/HexagonRadial"/>
    <dgm:cxn modelId="{69BC35F7-C955-4DF7-A9E5-BB5C6858EC8A}" srcId="{56F1DFD3-412C-4526-8909-67E43CFB8A57}" destId="{EE4872AE-7B8C-4B6F-9EB7-6E5B2BBDC86F}" srcOrd="0" destOrd="0" parTransId="{705122F8-C776-4A1E-8376-FE989AF6820C}" sibTransId="{201F32B6-6161-4C16-A363-B6594F5FA86A}"/>
    <dgm:cxn modelId="{CFEB3BAA-ED14-4A3B-B4BB-FEADD3657335}" type="presParOf" srcId="{E6295DC1-7C0E-4F34-887E-7DAAEB571614}" destId="{ED77A9E8-8E1B-49F5-A755-8FC703591E87}" srcOrd="0" destOrd="0" presId="urn:microsoft.com/office/officeart/2011/layout/HexagonRadial"/>
    <dgm:cxn modelId="{8A881194-F80D-4DF3-84EA-68512DA722DF}" type="presParOf" srcId="{E6295DC1-7C0E-4F34-887E-7DAAEB571614}" destId="{F014F515-2E36-4CD9-971C-BF2B60476558}" srcOrd="1" destOrd="0" presId="urn:microsoft.com/office/officeart/2011/layout/HexagonRadial"/>
    <dgm:cxn modelId="{2FD541FE-A342-417C-9443-A72862982E37}" type="presParOf" srcId="{F014F515-2E36-4CD9-971C-BF2B60476558}" destId="{57F267CF-21B0-4B96-B139-0E5831C3312A}" srcOrd="0" destOrd="0" presId="urn:microsoft.com/office/officeart/2011/layout/HexagonRadial"/>
    <dgm:cxn modelId="{9AF9A94E-07CD-4248-8201-3C5D03FA58DC}" type="presParOf" srcId="{E6295DC1-7C0E-4F34-887E-7DAAEB571614}" destId="{98821028-143C-4DB9-A865-6C5FDD656C56}" srcOrd="2" destOrd="0" presId="urn:microsoft.com/office/officeart/2011/layout/HexagonRadial"/>
    <dgm:cxn modelId="{1847C8F8-6F6D-4EB5-B36C-87B1AED62F2D}" type="presParOf" srcId="{E6295DC1-7C0E-4F34-887E-7DAAEB571614}" destId="{DA2C41B5-191D-47D5-88F7-A864AF9ECF35}" srcOrd="3" destOrd="0" presId="urn:microsoft.com/office/officeart/2011/layout/HexagonRadial"/>
    <dgm:cxn modelId="{4EBFE8E8-FD44-4B1F-9AD9-04F434E96C34}" type="presParOf" srcId="{DA2C41B5-191D-47D5-88F7-A864AF9ECF35}" destId="{8B0CB5D3-5CB8-4339-AD5E-083A60861AD8}" srcOrd="0" destOrd="0" presId="urn:microsoft.com/office/officeart/2011/layout/HexagonRadial"/>
    <dgm:cxn modelId="{175BBB2D-2D2E-4461-9149-84FD3530FD09}" type="presParOf" srcId="{E6295DC1-7C0E-4F34-887E-7DAAEB571614}" destId="{30595CE9-1569-4FEB-9103-2067F26C3D4C}" srcOrd="4" destOrd="0" presId="urn:microsoft.com/office/officeart/2011/layout/HexagonRadial"/>
    <dgm:cxn modelId="{C4EEFA27-A8DC-4CCE-905F-55CFE0DFC9F1}" type="presParOf" srcId="{E6295DC1-7C0E-4F34-887E-7DAAEB571614}" destId="{06E96D07-27A0-44DB-9CD8-84CFAE12C78A}" srcOrd="5" destOrd="0" presId="urn:microsoft.com/office/officeart/2011/layout/HexagonRadial"/>
    <dgm:cxn modelId="{B1E189A0-9EFE-497B-809B-68AEF3BC3C7E}" type="presParOf" srcId="{06E96D07-27A0-44DB-9CD8-84CFAE12C78A}" destId="{8588C2AC-D915-4DB7-BCC1-4B9651D2C0A8}" srcOrd="0" destOrd="0" presId="urn:microsoft.com/office/officeart/2011/layout/HexagonRadial"/>
    <dgm:cxn modelId="{2EE373E2-7F76-4753-BDAD-123B4AB77049}" type="presParOf" srcId="{E6295DC1-7C0E-4F34-887E-7DAAEB571614}" destId="{F513CDA0-88F1-43C9-9B1B-A3AC7AE512F5}" srcOrd="6" destOrd="0" presId="urn:microsoft.com/office/officeart/2011/layout/HexagonRadial"/>
    <dgm:cxn modelId="{20F41D04-CEA1-46EA-AED2-8FB72983379E}" type="presParOf" srcId="{E6295DC1-7C0E-4F34-887E-7DAAEB571614}" destId="{A03E32FF-E794-4C9D-9937-63A187A214A7}" srcOrd="7" destOrd="0" presId="urn:microsoft.com/office/officeart/2011/layout/HexagonRadial"/>
    <dgm:cxn modelId="{86A9462F-EC1B-4CC2-A5EF-B9777359ED24}" type="presParOf" srcId="{A03E32FF-E794-4C9D-9937-63A187A214A7}" destId="{0E03F979-4F96-454B-9D41-2D61E3AC5FED}" srcOrd="0" destOrd="0" presId="urn:microsoft.com/office/officeart/2011/layout/HexagonRadial"/>
    <dgm:cxn modelId="{E830F113-589E-4845-A061-71DBCC4B5819}" type="presParOf" srcId="{E6295DC1-7C0E-4F34-887E-7DAAEB571614}" destId="{BF1E7838-C560-403B-A367-EBECC2B4BA2C}" srcOrd="8" destOrd="0" presId="urn:microsoft.com/office/officeart/2011/layout/HexagonRadial"/>
    <dgm:cxn modelId="{A794FCF0-4B4B-4B67-A194-C6857C1F3237}" type="presParOf" srcId="{E6295DC1-7C0E-4F34-887E-7DAAEB571614}" destId="{3F975F4D-AEE0-4CDB-A20C-17B076316F93}" srcOrd="9" destOrd="0" presId="urn:microsoft.com/office/officeart/2011/layout/HexagonRadial"/>
    <dgm:cxn modelId="{AD6D9019-0390-455D-8BB2-4D6CF1440D33}" type="presParOf" srcId="{3F975F4D-AEE0-4CDB-A20C-17B076316F93}" destId="{80CEB280-D240-4993-8319-589EAB8FFEED}" srcOrd="0" destOrd="0" presId="urn:microsoft.com/office/officeart/2011/layout/HexagonRadial"/>
    <dgm:cxn modelId="{F58A6974-9149-4051-8EA0-614D22F88926}" type="presParOf" srcId="{E6295DC1-7C0E-4F34-887E-7DAAEB571614}" destId="{D2665411-3C3E-42B5-915B-C54A4A9E8197}" srcOrd="10" destOrd="0" presId="urn:microsoft.com/office/officeart/2011/layout/HexagonRadial"/>
    <dgm:cxn modelId="{32D9A718-7FDD-47C0-B2C0-161B64FB686A}" type="presParOf" srcId="{E6295DC1-7C0E-4F34-887E-7DAAEB571614}" destId="{4E075F3B-E8FC-43B0-B532-B6147641D278}" srcOrd="11" destOrd="0" presId="urn:microsoft.com/office/officeart/2011/layout/HexagonRadial"/>
    <dgm:cxn modelId="{B879A1D4-4006-47AB-BFE2-2890A8C46FDD}" type="presParOf" srcId="{4E075F3B-E8FC-43B0-B532-B6147641D278}" destId="{D3B666A2-7311-4DA4-855E-A23C5C46C366}" srcOrd="0" destOrd="0" presId="urn:microsoft.com/office/officeart/2011/layout/HexagonRadial"/>
    <dgm:cxn modelId="{E6C874A8-A6ED-4C8E-87B2-1372BFE7C268}" type="presParOf" srcId="{E6295DC1-7C0E-4F34-887E-7DAAEB571614}" destId="{1379DAE4-CD97-459E-941F-DC0CDA09A88F}" srcOrd="12" destOrd="0" presId="urn:microsoft.com/office/officeart/2011/layout/HexagonRadial"/>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5E29B85-4D84-4253-8BD9-D92DED53195A}" type="doc">
      <dgm:prSet loTypeId="urn:microsoft.com/office/officeart/2005/8/layout/list1" loCatId="list" qsTypeId="urn:microsoft.com/office/officeart/2005/8/quickstyle/3d2" qsCatId="3D" csTypeId="urn:microsoft.com/office/officeart/2005/8/colors/colorful3" csCatId="colorful" phldr="1"/>
      <dgm:spPr/>
      <dgm:t>
        <a:bodyPr/>
        <a:lstStyle/>
        <a:p>
          <a:endParaRPr lang="en-US"/>
        </a:p>
      </dgm:t>
    </dgm:pt>
    <dgm:pt modelId="{DC66B18B-BB89-4C8D-A24C-ADD3F1C969FB}">
      <dgm:prSet phldrT="[Text]" custT="1"/>
      <dgm:spPr>
        <a:solidFill>
          <a:schemeClr val="accent2"/>
        </a:solidFill>
      </dgm:spPr>
      <dgm:t>
        <a:bodyPr/>
        <a:lstStyle/>
        <a:p>
          <a:r>
            <a:rPr lang="en-US" sz="800" b="1" dirty="0"/>
            <a:t>Launch/Create form</a:t>
          </a:r>
        </a:p>
      </dgm:t>
    </dgm:pt>
    <dgm:pt modelId="{0C099D2E-7B79-4DB5-97C0-A6F45A2F1F3F}" type="parTrans" cxnId="{FAEDA2F7-3C30-47E6-B52F-4B8C23230ED0}">
      <dgm:prSet/>
      <dgm:spPr/>
      <dgm:t>
        <a:bodyPr/>
        <a:lstStyle/>
        <a:p>
          <a:endParaRPr lang="en-US" sz="1000"/>
        </a:p>
      </dgm:t>
    </dgm:pt>
    <dgm:pt modelId="{F92FBD97-4E20-4071-86AE-37566EC42D8B}" type="sibTrans" cxnId="{FAEDA2F7-3C30-47E6-B52F-4B8C23230ED0}">
      <dgm:prSet/>
      <dgm:spPr/>
      <dgm:t>
        <a:bodyPr/>
        <a:lstStyle/>
        <a:p>
          <a:endParaRPr lang="en-US" sz="1000"/>
        </a:p>
      </dgm:t>
    </dgm:pt>
    <dgm:pt modelId="{926E7C53-CC9B-428A-AEB2-5FF6B9321083}">
      <dgm:prSet phldrT="[Text]" custT="1"/>
      <dgm:spPr/>
      <dgm:t>
        <a:bodyPr/>
        <a:lstStyle/>
        <a:p>
          <a:r>
            <a:rPr lang="en-US" sz="900" b="0" dirty="0">
              <a:latin typeface="News Cycle" panose="020B0604020202020204" charset="2"/>
            </a:rPr>
            <a:t>HRBP can launch 360 forms for participants from within their population</a:t>
          </a:r>
        </a:p>
      </dgm:t>
    </dgm:pt>
    <dgm:pt modelId="{4BCBF3FE-ECAF-4B27-AD11-0970177B780E}" type="parTrans" cxnId="{8C932EB8-DB44-4F2E-A877-2FCC6FFF5789}">
      <dgm:prSet/>
      <dgm:spPr/>
      <dgm:t>
        <a:bodyPr/>
        <a:lstStyle/>
        <a:p>
          <a:endParaRPr lang="en-US" sz="1000"/>
        </a:p>
      </dgm:t>
    </dgm:pt>
    <dgm:pt modelId="{3A6809FB-CD9E-486D-9E4E-3EEA874F1679}" type="sibTrans" cxnId="{8C932EB8-DB44-4F2E-A877-2FCC6FFF5789}">
      <dgm:prSet/>
      <dgm:spPr/>
      <dgm:t>
        <a:bodyPr/>
        <a:lstStyle/>
        <a:p>
          <a:endParaRPr lang="en-US" sz="1000"/>
        </a:p>
      </dgm:t>
    </dgm:pt>
    <dgm:pt modelId="{9BDF1C8C-F9B0-4B2E-BD6A-B586D58A2AC8}">
      <dgm:prSet phldrT="[Text]" custT="1"/>
      <dgm:spPr>
        <a:solidFill>
          <a:schemeClr val="bg2">
            <a:lumMod val="60000"/>
            <a:lumOff val="40000"/>
          </a:schemeClr>
        </a:solidFill>
      </dgm:spPr>
      <dgm:t>
        <a:bodyPr/>
        <a:lstStyle/>
        <a:p>
          <a:r>
            <a:rPr lang="en-US" sz="800" b="1" dirty="0"/>
            <a:t>E-mail Notification </a:t>
          </a:r>
        </a:p>
      </dgm:t>
    </dgm:pt>
    <dgm:pt modelId="{2766906E-7A39-4D2A-9689-859C6829D065}" type="parTrans" cxnId="{30FC902B-CF2F-4ECE-A7EE-EEDA401A710D}">
      <dgm:prSet/>
      <dgm:spPr/>
      <dgm:t>
        <a:bodyPr/>
        <a:lstStyle/>
        <a:p>
          <a:endParaRPr lang="en-US" sz="1000"/>
        </a:p>
      </dgm:t>
    </dgm:pt>
    <dgm:pt modelId="{8AD43710-30C1-4377-9676-3820A1D7709A}" type="sibTrans" cxnId="{30FC902B-CF2F-4ECE-A7EE-EEDA401A710D}">
      <dgm:prSet/>
      <dgm:spPr/>
      <dgm:t>
        <a:bodyPr/>
        <a:lstStyle/>
        <a:p>
          <a:endParaRPr lang="en-US" sz="1000"/>
        </a:p>
      </dgm:t>
    </dgm:pt>
    <dgm:pt modelId="{B3400946-7CE2-4DD7-BBD9-555E61B4E47D}">
      <dgm:prSet phldrT="[Text]" custT="1"/>
      <dgm:spPr>
        <a:ln>
          <a:solidFill>
            <a:srgbClr val="0070C0"/>
          </a:solidFill>
        </a:ln>
      </dgm:spPr>
      <dgm:t>
        <a:bodyPr/>
        <a:lstStyle/>
        <a:p>
          <a:r>
            <a:rPr lang="en-US" sz="900" b="0" dirty="0">
              <a:latin typeface="News Cycle" panose="020B0604020202020204" charset="2"/>
            </a:rPr>
            <a:t>Participants receive an e-mail notification only if the form is created by their HRBP or Line manager</a:t>
          </a:r>
        </a:p>
      </dgm:t>
    </dgm:pt>
    <dgm:pt modelId="{E210F50F-F893-4963-8397-B83A771B7A51}" type="parTrans" cxnId="{7287B189-612A-4204-9567-066D6A5444A0}">
      <dgm:prSet/>
      <dgm:spPr/>
      <dgm:t>
        <a:bodyPr/>
        <a:lstStyle/>
        <a:p>
          <a:endParaRPr lang="en-US" sz="1000"/>
        </a:p>
      </dgm:t>
    </dgm:pt>
    <dgm:pt modelId="{8211ACFB-E648-4156-8681-321573475D35}" type="sibTrans" cxnId="{7287B189-612A-4204-9567-066D6A5444A0}">
      <dgm:prSet/>
      <dgm:spPr/>
      <dgm:t>
        <a:bodyPr/>
        <a:lstStyle/>
        <a:p>
          <a:endParaRPr lang="en-US" sz="1000"/>
        </a:p>
      </dgm:t>
    </dgm:pt>
    <dgm:pt modelId="{4D8F5B0D-8187-49E7-91D9-252CB3471B0D}">
      <dgm:prSet phldrT="[Text]" custT="1"/>
      <dgm:spPr>
        <a:solidFill>
          <a:srgbClr val="0070C0"/>
        </a:solidFill>
      </dgm:spPr>
      <dgm:t>
        <a:bodyPr/>
        <a:lstStyle/>
        <a:p>
          <a:r>
            <a:rPr lang="en-US" sz="800" b="1" dirty="0"/>
            <a:t>Raters Selection</a:t>
          </a:r>
        </a:p>
      </dgm:t>
    </dgm:pt>
    <dgm:pt modelId="{6D82D47C-6151-47EC-B58B-041312D28685}" type="parTrans" cxnId="{76F9CFFC-0B41-41AF-A1A1-4FF497560682}">
      <dgm:prSet/>
      <dgm:spPr/>
      <dgm:t>
        <a:bodyPr/>
        <a:lstStyle/>
        <a:p>
          <a:endParaRPr lang="en-US" sz="1000"/>
        </a:p>
      </dgm:t>
    </dgm:pt>
    <dgm:pt modelId="{3E64CF1F-9D7C-4711-AF41-8FB680E26A86}" type="sibTrans" cxnId="{76F9CFFC-0B41-41AF-A1A1-4FF497560682}">
      <dgm:prSet/>
      <dgm:spPr/>
      <dgm:t>
        <a:bodyPr/>
        <a:lstStyle/>
        <a:p>
          <a:endParaRPr lang="en-US" sz="1000"/>
        </a:p>
      </dgm:t>
    </dgm:pt>
    <dgm:pt modelId="{4B22D0DE-1914-4020-8FEE-628A95079689}">
      <dgm:prSet phldrT="[Text]" custT="1"/>
      <dgm:spPr>
        <a:ln>
          <a:solidFill>
            <a:srgbClr val="0070C0"/>
          </a:solidFill>
        </a:ln>
      </dgm:spPr>
      <dgm:t>
        <a:bodyPr/>
        <a:lstStyle/>
        <a:p>
          <a:r>
            <a:rPr lang="en-US" sz="900" b="0" dirty="0">
              <a:latin typeface="News Cycle" panose="020B0604020202020204" charset="2"/>
            </a:rPr>
            <a:t>Once participants receive an email notification, he/she can start selecting raters and submit to line manager for approval </a:t>
          </a:r>
        </a:p>
      </dgm:t>
    </dgm:pt>
    <dgm:pt modelId="{6C01A7E7-CE63-4148-91D5-123EE7D441D8}" type="parTrans" cxnId="{5D46B4E0-B658-45E2-A358-FECF9CCEC459}">
      <dgm:prSet/>
      <dgm:spPr/>
      <dgm:t>
        <a:bodyPr/>
        <a:lstStyle/>
        <a:p>
          <a:endParaRPr lang="en-US" sz="1000"/>
        </a:p>
      </dgm:t>
    </dgm:pt>
    <dgm:pt modelId="{9E3142D3-D8DB-447C-9E22-89856949DB27}" type="sibTrans" cxnId="{5D46B4E0-B658-45E2-A358-FECF9CCEC459}">
      <dgm:prSet/>
      <dgm:spPr/>
      <dgm:t>
        <a:bodyPr/>
        <a:lstStyle/>
        <a:p>
          <a:endParaRPr lang="en-US" sz="1000"/>
        </a:p>
      </dgm:t>
    </dgm:pt>
    <dgm:pt modelId="{47878B7C-1C47-477B-A7E6-1FDBAB38795D}">
      <dgm:prSet phldrT="[Text]" custT="1"/>
      <dgm:spPr>
        <a:ln>
          <a:solidFill>
            <a:srgbClr val="0070C0"/>
          </a:solidFill>
        </a:ln>
      </dgm:spPr>
      <dgm:t>
        <a:bodyPr/>
        <a:lstStyle/>
        <a:p>
          <a:r>
            <a:rPr lang="en-US" sz="900" b="0" dirty="0">
              <a:latin typeface="News Cycle" panose="020B0604020202020204" charset="2"/>
            </a:rPr>
            <a:t>In case participants created their own form they can directly select raters.</a:t>
          </a:r>
        </a:p>
      </dgm:t>
    </dgm:pt>
    <dgm:pt modelId="{8079FEAF-4762-4606-922B-4FE2BA6037E1}" type="parTrans" cxnId="{8EFC3705-7D1A-4861-9121-F74EEA65A57A}">
      <dgm:prSet/>
      <dgm:spPr/>
      <dgm:t>
        <a:bodyPr/>
        <a:lstStyle/>
        <a:p>
          <a:endParaRPr lang="en-US" sz="1000"/>
        </a:p>
      </dgm:t>
    </dgm:pt>
    <dgm:pt modelId="{81CCBAA0-F423-4205-A48B-85F68E0922BD}" type="sibTrans" cxnId="{8EFC3705-7D1A-4861-9121-F74EEA65A57A}">
      <dgm:prSet/>
      <dgm:spPr/>
      <dgm:t>
        <a:bodyPr/>
        <a:lstStyle/>
        <a:p>
          <a:endParaRPr lang="en-US" sz="1000"/>
        </a:p>
      </dgm:t>
    </dgm:pt>
    <dgm:pt modelId="{BE09EFA7-0D64-4615-AC66-C66A7954EB2F}">
      <dgm:prSet phldrT="[Text]" custT="1"/>
      <dgm:spPr>
        <a:solidFill>
          <a:schemeClr val="bg2">
            <a:lumMod val="60000"/>
            <a:lumOff val="40000"/>
          </a:schemeClr>
        </a:solidFill>
      </dgm:spPr>
      <dgm:t>
        <a:bodyPr/>
        <a:lstStyle/>
        <a:p>
          <a:r>
            <a:rPr lang="en-US" sz="800" b="1" dirty="0"/>
            <a:t>Manager approval</a:t>
          </a:r>
        </a:p>
      </dgm:t>
    </dgm:pt>
    <dgm:pt modelId="{7BABAA9D-36F6-4B80-B95D-3F5F2911B0E3}" type="parTrans" cxnId="{CAE0DDF8-4124-4E22-B7DF-E06F2F4E1BAB}">
      <dgm:prSet/>
      <dgm:spPr/>
      <dgm:t>
        <a:bodyPr/>
        <a:lstStyle/>
        <a:p>
          <a:endParaRPr lang="en-US" sz="1000"/>
        </a:p>
      </dgm:t>
    </dgm:pt>
    <dgm:pt modelId="{89EB7EF8-0AEA-4570-A65A-190418F11CBB}" type="sibTrans" cxnId="{CAE0DDF8-4124-4E22-B7DF-E06F2F4E1BAB}">
      <dgm:prSet/>
      <dgm:spPr/>
      <dgm:t>
        <a:bodyPr/>
        <a:lstStyle/>
        <a:p>
          <a:endParaRPr lang="en-US" sz="1000"/>
        </a:p>
      </dgm:t>
    </dgm:pt>
    <dgm:pt modelId="{764A3732-8FFC-485F-99F2-FF4E673DB9E0}">
      <dgm:prSet phldrT="[Text]" custT="1"/>
      <dgm:spPr/>
      <dgm:t>
        <a:bodyPr/>
        <a:lstStyle/>
        <a:p>
          <a:r>
            <a:rPr lang="en-US" sz="900" b="0" dirty="0">
              <a:latin typeface="News Cycle" panose="020B0604020202020204" charset="2"/>
            </a:rPr>
            <a:t>Participants as well can launch their own 360 form</a:t>
          </a:r>
        </a:p>
      </dgm:t>
    </dgm:pt>
    <dgm:pt modelId="{A069EE4F-DEC1-46C5-A423-5A37B9E40227}" type="parTrans" cxnId="{D053A09A-3589-4E61-84B1-77DA327E230A}">
      <dgm:prSet/>
      <dgm:spPr/>
      <dgm:t>
        <a:bodyPr/>
        <a:lstStyle/>
        <a:p>
          <a:endParaRPr lang="en-US" sz="1000"/>
        </a:p>
      </dgm:t>
    </dgm:pt>
    <dgm:pt modelId="{FA8D56A7-FB05-43C2-BC13-1D28F9A19838}" type="sibTrans" cxnId="{D053A09A-3589-4E61-84B1-77DA327E230A}">
      <dgm:prSet/>
      <dgm:spPr/>
      <dgm:t>
        <a:bodyPr/>
        <a:lstStyle/>
        <a:p>
          <a:endParaRPr lang="en-US" sz="1000"/>
        </a:p>
      </dgm:t>
    </dgm:pt>
    <dgm:pt modelId="{8834B168-5D11-4FC3-905C-3862804D3B83}">
      <dgm:prSet custT="1"/>
      <dgm:spPr>
        <a:ln>
          <a:solidFill>
            <a:srgbClr val="0070C0"/>
          </a:solidFill>
        </a:ln>
      </dgm:spPr>
      <dgm:t>
        <a:bodyPr/>
        <a:lstStyle/>
        <a:p>
          <a:r>
            <a:rPr lang="en-US" sz="900" b="0" dirty="0">
              <a:latin typeface="News Cycle" panose="020B0604020202020204" charset="2"/>
            </a:rPr>
            <a:t>Line manager review raters list, and can delete/add raters then submit list</a:t>
          </a:r>
        </a:p>
      </dgm:t>
    </dgm:pt>
    <dgm:pt modelId="{F609DF57-FEB3-42BB-9553-D027F56FA56A}" type="parTrans" cxnId="{96460359-C42A-4479-8800-B1679B990C5D}">
      <dgm:prSet/>
      <dgm:spPr/>
      <dgm:t>
        <a:bodyPr/>
        <a:lstStyle/>
        <a:p>
          <a:endParaRPr lang="en-US" sz="1000"/>
        </a:p>
      </dgm:t>
    </dgm:pt>
    <dgm:pt modelId="{5D01D786-DB1C-4A88-8B44-037B4573AB75}" type="sibTrans" cxnId="{96460359-C42A-4479-8800-B1679B990C5D}">
      <dgm:prSet/>
      <dgm:spPr/>
      <dgm:t>
        <a:bodyPr/>
        <a:lstStyle/>
        <a:p>
          <a:endParaRPr lang="en-US" sz="1000"/>
        </a:p>
      </dgm:t>
    </dgm:pt>
    <dgm:pt modelId="{6E884B5E-EAD6-4F0C-9F05-020F55F5AAE1}">
      <dgm:prSet custT="1"/>
      <dgm:spPr>
        <a:solidFill>
          <a:schemeClr val="accent3">
            <a:lumMod val="75000"/>
          </a:schemeClr>
        </a:solidFill>
      </dgm:spPr>
      <dgm:t>
        <a:bodyPr/>
        <a:lstStyle/>
        <a:p>
          <a:r>
            <a:rPr lang="en-US" sz="800" b="1" dirty="0"/>
            <a:t>Raters’ response</a:t>
          </a:r>
        </a:p>
      </dgm:t>
    </dgm:pt>
    <dgm:pt modelId="{D39F4C57-946A-40FB-8C06-5409D8130975}" type="parTrans" cxnId="{617D28C6-1E07-4945-A67D-F48283E9B568}">
      <dgm:prSet/>
      <dgm:spPr/>
      <dgm:t>
        <a:bodyPr/>
        <a:lstStyle/>
        <a:p>
          <a:endParaRPr lang="en-US" sz="1000"/>
        </a:p>
      </dgm:t>
    </dgm:pt>
    <dgm:pt modelId="{7DB841A9-05D5-49B4-8F92-D40BF721E43C}" type="sibTrans" cxnId="{617D28C6-1E07-4945-A67D-F48283E9B568}">
      <dgm:prSet/>
      <dgm:spPr/>
      <dgm:t>
        <a:bodyPr/>
        <a:lstStyle/>
        <a:p>
          <a:endParaRPr lang="en-US" sz="1000"/>
        </a:p>
      </dgm:t>
    </dgm:pt>
    <dgm:pt modelId="{110223AA-78DD-4766-B2DD-348DB54F9C14}">
      <dgm:prSet custT="1"/>
      <dgm:spPr>
        <a:ln>
          <a:solidFill>
            <a:srgbClr val="0070C0"/>
          </a:solidFill>
        </a:ln>
      </dgm:spPr>
      <dgm:t>
        <a:bodyPr/>
        <a:lstStyle/>
        <a:p>
          <a:r>
            <a:rPr lang="en-US" sz="900" b="0" dirty="0">
              <a:latin typeface="News Cycle" panose="020B0604020202020204" charset="2"/>
            </a:rPr>
            <a:t> Raters will receive an e-mail notification with a link to respond to the participant survey</a:t>
          </a:r>
        </a:p>
      </dgm:t>
    </dgm:pt>
    <dgm:pt modelId="{2C3210A5-AF2E-47A7-9779-55CF7EED113D}" type="parTrans" cxnId="{2B7645F9-5D29-47E1-8218-EE7035E4F805}">
      <dgm:prSet/>
      <dgm:spPr/>
      <dgm:t>
        <a:bodyPr/>
        <a:lstStyle/>
        <a:p>
          <a:endParaRPr lang="en-US" sz="1000"/>
        </a:p>
      </dgm:t>
    </dgm:pt>
    <dgm:pt modelId="{91819854-6657-4D03-9592-AA9EF0097F9A}" type="sibTrans" cxnId="{2B7645F9-5D29-47E1-8218-EE7035E4F805}">
      <dgm:prSet/>
      <dgm:spPr/>
      <dgm:t>
        <a:bodyPr/>
        <a:lstStyle/>
        <a:p>
          <a:endParaRPr lang="en-US" sz="1000"/>
        </a:p>
      </dgm:t>
    </dgm:pt>
    <dgm:pt modelId="{4E9B7695-072E-48E9-B742-5D2C2716EC3B}">
      <dgm:prSet custT="1"/>
      <dgm:spPr>
        <a:solidFill>
          <a:schemeClr val="bg2">
            <a:lumMod val="60000"/>
            <a:lumOff val="40000"/>
          </a:schemeClr>
        </a:solidFill>
      </dgm:spPr>
      <dgm:t>
        <a:bodyPr/>
        <a:lstStyle/>
        <a:p>
          <a:r>
            <a:rPr lang="en-US" sz="800" b="1" dirty="0"/>
            <a:t>Report Generation</a:t>
          </a:r>
        </a:p>
      </dgm:t>
    </dgm:pt>
    <dgm:pt modelId="{0388AB29-5E60-42F4-888B-BC001CC97FBC}" type="parTrans" cxnId="{37603954-4079-47A7-9405-C66423188125}">
      <dgm:prSet/>
      <dgm:spPr/>
      <dgm:t>
        <a:bodyPr/>
        <a:lstStyle/>
        <a:p>
          <a:endParaRPr lang="en-US"/>
        </a:p>
      </dgm:t>
    </dgm:pt>
    <dgm:pt modelId="{96AAE418-8AD4-4232-BE28-B753DB921613}" type="sibTrans" cxnId="{37603954-4079-47A7-9405-C66423188125}">
      <dgm:prSet/>
      <dgm:spPr/>
      <dgm:t>
        <a:bodyPr/>
        <a:lstStyle/>
        <a:p>
          <a:endParaRPr lang="en-US"/>
        </a:p>
      </dgm:t>
    </dgm:pt>
    <dgm:pt modelId="{48D30EB9-DF9D-4D87-B0B2-2D043BA4C4B0}">
      <dgm:prSet custT="1"/>
      <dgm:spPr>
        <a:solidFill>
          <a:srgbClr val="0070C0"/>
        </a:solidFill>
      </dgm:spPr>
      <dgm:t>
        <a:bodyPr/>
        <a:lstStyle/>
        <a:p>
          <a:r>
            <a:rPr lang="en-US" sz="800" b="1" dirty="0"/>
            <a:t>Schedule 1:1</a:t>
          </a:r>
        </a:p>
      </dgm:t>
    </dgm:pt>
    <dgm:pt modelId="{CB1FD787-EB44-4048-9A29-C081091B439E}" type="parTrans" cxnId="{E24E2FA8-DFC3-4FD1-AC2D-1C086BA86257}">
      <dgm:prSet/>
      <dgm:spPr/>
      <dgm:t>
        <a:bodyPr/>
        <a:lstStyle/>
        <a:p>
          <a:endParaRPr lang="en-US"/>
        </a:p>
      </dgm:t>
    </dgm:pt>
    <dgm:pt modelId="{E9E74D43-25D1-403D-B2DB-2FB5217F550B}" type="sibTrans" cxnId="{E24E2FA8-DFC3-4FD1-AC2D-1C086BA86257}">
      <dgm:prSet/>
      <dgm:spPr/>
      <dgm:t>
        <a:bodyPr/>
        <a:lstStyle/>
        <a:p>
          <a:endParaRPr lang="en-US"/>
        </a:p>
      </dgm:t>
    </dgm:pt>
    <dgm:pt modelId="{D1BCCD9F-FAFC-485A-A53F-0961A667CF37}">
      <dgm:prSet custT="1"/>
      <dgm:spPr>
        <a:ln>
          <a:solidFill>
            <a:srgbClr val="0070C0"/>
          </a:solidFill>
        </a:ln>
      </dgm:spPr>
      <dgm:t>
        <a:bodyPr/>
        <a:lstStyle/>
        <a:p>
          <a:r>
            <a:rPr lang="en-US" sz="900" b="0" dirty="0">
              <a:latin typeface="News Cycle" panose="020B0604020202020204" charset="2"/>
            </a:rPr>
            <a:t>To Ensure participation, survey will be open for 45 days, after that report will be generated Only if three or more raters responded aside from self &amp; line manager.  Report will be available on IGrow&gt; Performance&gt;completed folder</a:t>
          </a:r>
        </a:p>
      </dgm:t>
    </dgm:pt>
    <dgm:pt modelId="{CFCD48FD-EC0A-4BD0-B7DE-FEE7D23C30ED}" type="parTrans" cxnId="{44CF5821-004A-4302-9383-E02CB0AF1A5C}">
      <dgm:prSet/>
      <dgm:spPr/>
      <dgm:t>
        <a:bodyPr/>
        <a:lstStyle/>
        <a:p>
          <a:endParaRPr lang="en-US"/>
        </a:p>
      </dgm:t>
    </dgm:pt>
    <dgm:pt modelId="{69DB49B5-28BB-477A-9DBD-0BDD1DDF67B1}" type="sibTrans" cxnId="{44CF5821-004A-4302-9383-E02CB0AF1A5C}">
      <dgm:prSet/>
      <dgm:spPr/>
      <dgm:t>
        <a:bodyPr/>
        <a:lstStyle/>
        <a:p>
          <a:endParaRPr lang="en-US"/>
        </a:p>
      </dgm:t>
    </dgm:pt>
    <dgm:pt modelId="{3D6961DA-7960-40B9-97B2-A070ACFDE258}">
      <dgm:prSet custT="1"/>
      <dgm:spPr>
        <a:ln>
          <a:solidFill>
            <a:srgbClr val="0070C0"/>
          </a:solidFill>
        </a:ln>
      </dgm:spPr>
      <dgm:t>
        <a:bodyPr/>
        <a:lstStyle/>
        <a:p>
          <a:r>
            <a:rPr lang="en-US" sz="900" b="0" dirty="0">
              <a:latin typeface="News Cycle" panose="020B0604020202020204" charset="2"/>
            </a:rPr>
            <a:t>HRBP/Line manager can view Participant report from IGrow&gt; Performance&gt;completed folder</a:t>
          </a:r>
        </a:p>
      </dgm:t>
    </dgm:pt>
    <dgm:pt modelId="{D6BD112A-6602-4776-B41B-53B57C40B9A6}" type="parTrans" cxnId="{F73428FE-76E4-499D-801D-EA7A2F0964DF}">
      <dgm:prSet/>
      <dgm:spPr/>
      <dgm:t>
        <a:bodyPr/>
        <a:lstStyle/>
        <a:p>
          <a:endParaRPr lang="en-US"/>
        </a:p>
      </dgm:t>
    </dgm:pt>
    <dgm:pt modelId="{51AB1E13-7CF0-4279-8D39-67492B8850C8}" type="sibTrans" cxnId="{F73428FE-76E4-499D-801D-EA7A2F0964DF}">
      <dgm:prSet/>
      <dgm:spPr/>
      <dgm:t>
        <a:bodyPr/>
        <a:lstStyle/>
        <a:p>
          <a:endParaRPr lang="en-US"/>
        </a:p>
      </dgm:t>
    </dgm:pt>
    <dgm:pt modelId="{83883B89-233A-401D-8E07-E9BB525F9957}">
      <dgm:prSet custT="1"/>
      <dgm:spPr>
        <a:ln>
          <a:solidFill>
            <a:srgbClr val="0070C0"/>
          </a:solidFill>
        </a:ln>
      </dgm:spPr>
      <dgm:t>
        <a:bodyPr/>
        <a:lstStyle/>
        <a:p>
          <a:r>
            <a:rPr lang="en-US" sz="900" b="0" dirty="0">
              <a:latin typeface="News Cycle" panose="020B0604020202020204" charset="2"/>
            </a:rPr>
            <a:t>Participant reviews his/her report  &amp; then can schedule a 1:1 discussion with their line manager</a:t>
          </a:r>
        </a:p>
      </dgm:t>
    </dgm:pt>
    <dgm:pt modelId="{0ED184B2-2609-4F03-92EC-D6B3C5064841}" type="parTrans" cxnId="{3C955FF8-A6F7-491C-A9F0-DAA9DAF9D416}">
      <dgm:prSet/>
      <dgm:spPr/>
      <dgm:t>
        <a:bodyPr/>
        <a:lstStyle/>
        <a:p>
          <a:endParaRPr lang="en-US"/>
        </a:p>
      </dgm:t>
    </dgm:pt>
    <dgm:pt modelId="{C9603581-B7CB-48AD-9C30-971DC7C6B192}" type="sibTrans" cxnId="{3C955FF8-A6F7-491C-A9F0-DAA9DAF9D416}">
      <dgm:prSet/>
      <dgm:spPr/>
      <dgm:t>
        <a:bodyPr/>
        <a:lstStyle/>
        <a:p>
          <a:endParaRPr lang="en-US"/>
        </a:p>
      </dgm:t>
    </dgm:pt>
    <dgm:pt modelId="{B4BE08E6-F64A-4754-B6B3-D8CBE7C1F071}">
      <dgm:prSet phldrT="[Text]" custT="1"/>
      <dgm:spPr/>
      <dgm:t>
        <a:bodyPr/>
        <a:lstStyle/>
        <a:p>
          <a:r>
            <a:rPr lang="en-US" sz="900" b="0" dirty="0">
              <a:latin typeface="News Cycle" panose="020B0604020202020204" charset="2"/>
            </a:rPr>
            <a:t>Line managers can create 360 forms for their direct reports</a:t>
          </a:r>
        </a:p>
      </dgm:t>
    </dgm:pt>
    <dgm:pt modelId="{04C63B58-3EF7-4A4B-BB1D-80D99FA85ED4}" type="parTrans" cxnId="{07E14868-0C3A-409F-8ED5-62070E76B6EF}">
      <dgm:prSet/>
      <dgm:spPr/>
      <dgm:t>
        <a:bodyPr/>
        <a:lstStyle/>
        <a:p>
          <a:endParaRPr lang="en-US"/>
        </a:p>
      </dgm:t>
    </dgm:pt>
    <dgm:pt modelId="{0E971817-AADD-430D-902A-5FA3E1CAD767}" type="sibTrans" cxnId="{07E14868-0C3A-409F-8ED5-62070E76B6EF}">
      <dgm:prSet/>
      <dgm:spPr/>
      <dgm:t>
        <a:bodyPr/>
        <a:lstStyle/>
        <a:p>
          <a:endParaRPr lang="en-US"/>
        </a:p>
      </dgm:t>
    </dgm:pt>
    <dgm:pt modelId="{347495A4-FEA5-46E9-AE75-1C8F72D7A1E6}" type="pres">
      <dgm:prSet presAssocID="{85E29B85-4D84-4253-8BD9-D92DED53195A}" presName="linear" presStyleCnt="0">
        <dgm:presLayoutVars>
          <dgm:dir/>
          <dgm:animLvl val="lvl"/>
          <dgm:resizeHandles val="exact"/>
        </dgm:presLayoutVars>
      </dgm:prSet>
      <dgm:spPr/>
    </dgm:pt>
    <dgm:pt modelId="{74E6DA6F-04FD-45CA-9877-EE450FC9A333}" type="pres">
      <dgm:prSet presAssocID="{DC66B18B-BB89-4C8D-A24C-ADD3F1C969FB}" presName="parentLin" presStyleCnt="0"/>
      <dgm:spPr/>
    </dgm:pt>
    <dgm:pt modelId="{5BCAB363-2F50-4139-B4D4-C6F8B69225FD}" type="pres">
      <dgm:prSet presAssocID="{DC66B18B-BB89-4C8D-A24C-ADD3F1C969FB}" presName="parentLeftMargin" presStyleLbl="node1" presStyleIdx="0" presStyleCnt="7"/>
      <dgm:spPr/>
    </dgm:pt>
    <dgm:pt modelId="{0C04E5D4-AA1E-46C8-8FA8-DB29DE3236AB}" type="pres">
      <dgm:prSet presAssocID="{DC66B18B-BB89-4C8D-A24C-ADD3F1C969FB}" presName="parentText" presStyleLbl="node1" presStyleIdx="0" presStyleCnt="7">
        <dgm:presLayoutVars>
          <dgm:chMax val="0"/>
          <dgm:bulletEnabled val="1"/>
        </dgm:presLayoutVars>
      </dgm:prSet>
      <dgm:spPr/>
    </dgm:pt>
    <dgm:pt modelId="{696AE1FD-83B8-44EB-B658-1B10AB565796}" type="pres">
      <dgm:prSet presAssocID="{DC66B18B-BB89-4C8D-A24C-ADD3F1C969FB}" presName="negativeSpace" presStyleCnt="0"/>
      <dgm:spPr/>
    </dgm:pt>
    <dgm:pt modelId="{3F509530-21D4-4827-9093-EA120A8D02C8}" type="pres">
      <dgm:prSet presAssocID="{DC66B18B-BB89-4C8D-A24C-ADD3F1C969FB}" presName="childText" presStyleLbl="conFgAcc1" presStyleIdx="0" presStyleCnt="7">
        <dgm:presLayoutVars>
          <dgm:bulletEnabled val="1"/>
        </dgm:presLayoutVars>
      </dgm:prSet>
      <dgm:spPr/>
    </dgm:pt>
    <dgm:pt modelId="{6EB63C45-7E39-4FAD-97F0-F1F11E0FE684}" type="pres">
      <dgm:prSet presAssocID="{F92FBD97-4E20-4071-86AE-37566EC42D8B}" presName="spaceBetweenRectangles" presStyleCnt="0"/>
      <dgm:spPr/>
    </dgm:pt>
    <dgm:pt modelId="{76E2EC95-7B63-4681-8B1A-65F169622FA6}" type="pres">
      <dgm:prSet presAssocID="{9BDF1C8C-F9B0-4B2E-BD6A-B586D58A2AC8}" presName="parentLin" presStyleCnt="0"/>
      <dgm:spPr/>
    </dgm:pt>
    <dgm:pt modelId="{57EA9C22-F9F4-4B95-9A6A-9364936D3BE4}" type="pres">
      <dgm:prSet presAssocID="{9BDF1C8C-F9B0-4B2E-BD6A-B586D58A2AC8}" presName="parentLeftMargin" presStyleLbl="node1" presStyleIdx="0" presStyleCnt="7"/>
      <dgm:spPr/>
    </dgm:pt>
    <dgm:pt modelId="{A899C20E-6D68-43E1-9C33-B5E2BC7F6AE5}" type="pres">
      <dgm:prSet presAssocID="{9BDF1C8C-F9B0-4B2E-BD6A-B586D58A2AC8}" presName="parentText" presStyleLbl="node1" presStyleIdx="1" presStyleCnt="7">
        <dgm:presLayoutVars>
          <dgm:chMax val="0"/>
          <dgm:bulletEnabled val="1"/>
        </dgm:presLayoutVars>
      </dgm:prSet>
      <dgm:spPr/>
    </dgm:pt>
    <dgm:pt modelId="{E11FD543-94BC-4789-B1C0-D492DC0EB992}" type="pres">
      <dgm:prSet presAssocID="{9BDF1C8C-F9B0-4B2E-BD6A-B586D58A2AC8}" presName="negativeSpace" presStyleCnt="0"/>
      <dgm:spPr/>
    </dgm:pt>
    <dgm:pt modelId="{085D3F7F-786A-4680-84F8-EC595411281B}" type="pres">
      <dgm:prSet presAssocID="{9BDF1C8C-F9B0-4B2E-BD6A-B586D58A2AC8}" presName="childText" presStyleLbl="conFgAcc1" presStyleIdx="1" presStyleCnt="7">
        <dgm:presLayoutVars>
          <dgm:bulletEnabled val="1"/>
        </dgm:presLayoutVars>
      </dgm:prSet>
      <dgm:spPr/>
    </dgm:pt>
    <dgm:pt modelId="{F7E82918-B5D7-4603-BB9D-B6E17F6DCBE0}" type="pres">
      <dgm:prSet presAssocID="{8AD43710-30C1-4377-9676-3820A1D7709A}" presName="spaceBetweenRectangles" presStyleCnt="0"/>
      <dgm:spPr/>
    </dgm:pt>
    <dgm:pt modelId="{3C061048-16B0-45F1-BE6E-057D12562EB5}" type="pres">
      <dgm:prSet presAssocID="{4D8F5B0D-8187-49E7-91D9-252CB3471B0D}" presName="parentLin" presStyleCnt="0"/>
      <dgm:spPr/>
    </dgm:pt>
    <dgm:pt modelId="{FFEF5CFC-F4C5-42DE-B8EE-7B06DA055BBF}" type="pres">
      <dgm:prSet presAssocID="{4D8F5B0D-8187-49E7-91D9-252CB3471B0D}" presName="parentLeftMargin" presStyleLbl="node1" presStyleIdx="1" presStyleCnt="7"/>
      <dgm:spPr/>
    </dgm:pt>
    <dgm:pt modelId="{DA182E36-53BD-4F40-87F4-0137817AA9A8}" type="pres">
      <dgm:prSet presAssocID="{4D8F5B0D-8187-49E7-91D9-252CB3471B0D}" presName="parentText" presStyleLbl="node1" presStyleIdx="2" presStyleCnt="7">
        <dgm:presLayoutVars>
          <dgm:chMax val="0"/>
          <dgm:bulletEnabled val="1"/>
        </dgm:presLayoutVars>
      </dgm:prSet>
      <dgm:spPr/>
    </dgm:pt>
    <dgm:pt modelId="{6D6658F6-B2FE-412F-9C9D-C2379F0CA8BE}" type="pres">
      <dgm:prSet presAssocID="{4D8F5B0D-8187-49E7-91D9-252CB3471B0D}" presName="negativeSpace" presStyleCnt="0"/>
      <dgm:spPr/>
    </dgm:pt>
    <dgm:pt modelId="{7C629C50-BDCD-4AF3-ADBA-DF6E7946A921}" type="pres">
      <dgm:prSet presAssocID="{4D8F5B0D-8187-49E7-91D9-252CB3471B0D}" presName="childText" presStyleLbl="conFgAcc1" presStyleIdx="2" presStyleCnt="7">
        <dgm:presLayoutVars>
          <dgm:bulletEnabled val="1"/>
        </dgm:presLayoutVars>
      </dgm:prSet>
      <dgm:spPr/>
    </dgm:pt>
    <dgm:pt modelId="{BD1E96DB-13F1-48F4-A8E6-49FBCEC5CB54}" type="pres">
      <dgm:prSet presAssocID="{3E64CF1F-9D7C-4711-AF41-8FB680E26A86}" presName="spaceBetweenRectangles" presStyleCnt="0"/>
      <dgm:spPr/>
    </dgm:pt>
    <dgm:pt modelId="{6F503603-55AC-44E9-9C0B-805C505FDD2D}" type="pres">
      <dgm:prSet presAssocID="{BE09EFA7-0D64-4615-AC66-C66A7954EB2F}" presName="parentLin" presStyleCnt="0"/>
      <dgm:spPr/>
    </dgm:pt>
    <dgm:pt modelId="{9E99D38A-3F0E-4947-849B-0C1C42340FA4}" type="pres">
      <dgm:prSet presAssocID="{BE09EFA7-0D64-4615-AC66-C66A7954EB2F}" presName="parentLeftMargin" presStyleLbl="node1" presStyleIdx="2" presStyleCnt="7"/>
      <dgm:spPr/>
    </dgm:pt>
    <dgm:pt modelId="{44E8A6E9-5EE2-4610-B278-FC573945D8D4}" type="pres">
      <dgm:prSet presAssocID="{BE09EFA7-0D64-4615-AC66-C66A7954EB2F}" presName="parentText" presStyleLbl="node1" presStyleIdx="3" presStyleCnt="7">
        <dgm:presLayoutVars>
          <dgm:chMax val="0"/>
          <dgm:bulletEnabled val="1"/>
        </dgm:presLayoutVars>
      </dgm:prSet>
      <dgm:spPr/>
    </dgm:pt>
    <dgm:pt modelId="{361F3D2C-A79B-4C0B-A47C-D1A93E269CA3}" type="pres">
      <dgm:prSet presAssocID="{BE09EFA7-0D64-4615-AC66-C66A7954EB2F}" presName="negativeSpace" presStyleCnt="0"/>
      <dgm:spPr/>
    </dgm:pt>
    <dgm:pt modelId="{21DC6807-3490-4C13-96F8-B29A9FD95CD2}" type="pres">
      <dgm:prSet presAssocID="{BE09EFA7-0D64-4615-AC66-C66A7954EB2F}" presName="childText" presStyleLbl="conFgAcc1" presStyleIdx="3" presStyleCnt="7">
        <dgm:presLayoutVars>
          <dgm:bulletEnabled val="1"/>
        </dgm:presLayoutVars>
      </dgm:prSet>
      <dgm:spPr/>
    </dgm:pt>
    <dgm:pt modelId="{CC1A82BC-B758-4019-8A85-9EA1400E3190}" type="pres">
      <dgm:prSet presAssocID="{89EB7EF8-0AEA-4570-A65A-190418F11CBB}" presName="spaceBetweenRectangles" presStyleCnt="0"/>
      <dgm:spPr/>
    </dgm:pt>
    <dgm:pt modelId="{B3EA12D1-2EB1-455A-AF20-6FEEB0033555}" type="pres">
      <dgm:prSet presAssocID="{6E884B5E-EAD6-4F0C-9F05-020F55F5AAE1}" presName="parentLin" presStyleCnt="0"/>
      <dgm:spPr/>
    </dgm:pt>
    <dgm:pt modelId="{C5E7D241-6A09-4CB5-9594-FB3497D2F07D}" type="pres">
      <dgm:prSet presAssocID="{6E884B5E-EAD6-4F0C-9F05-020F55F5AAE1}" presName="parentLeftMargin" presStyleLbl="node1" presStyleIdx="3" presStyleCnt="7"/>
      <dgm:spPr/>
    </dgm:pt>
    <dgm:pt modelId="{E008E38B-70E9-406D-81D5-829BBAB8B33B}" type="pres">
      <dgm:prSet presAssocID="{6E884B5E-EAD6-4F0C-9F05-020F55F5AAE1}" presName="parentText" presStyleLbl="node1" presStyleIdx="4" presStyleCnt="7">
        <dgm:presLayoutVars>
          <dgm:chMax val="0"/>
          <dgm:bulletEnabled val="1"/>
        </dgm:presLayoutVars>
      </dgm:prSet>
      <dgm:spPr/>
    </dgm:pt>
    <dgm:pt modelId="{B2ACB386-EC93-4CD4-82C6-2D40C690052B}" type="pres">
      <dgm:prSet presAssocID="{6E884B5E-EAD6-4F0C-9F05-020F55F5AAE1}" presName="negativeSpace" presStyleCnt="0"/>
      <dgm:spPr/>
    </dgm:pt>
    <dgm:pt modelId="{98F71623-DE7E-4EAA-84D5-1F2A1CCFCC48}" type="pres">
      <dgm:prSet presAssocID="{6E884B5E-EAD6-4F0C-9F05-020F55F5AAE1}" presName="childText" presStyleLbl="conFgAcc1" presStyleIdx="4" presStyleCnt="7">
        <dgm:presLayoutVars>
          <dgm:bulletEnabled val="1"/>
        </dgm:presLayoutVars>
      </dgm:prSet>
      <dgm:spPr/>
    </dgm:pt>
    <dgm:pt modelId="{7BA30E4E-9B6C-4F51-A829-7495E9F5555F}" type="pres">
      <dgm:prSet presAssocID="{7DB841A9-05D5-49B4-8F92-D40BF721E43C}" presName="spaceBetweenRectangles" presStyleCnt="0"/>
      <dgm:spPr/>
    </dgm:pt>
    <dgm:pt modelId="{6BB47BBB-6055-435E-9544-8002D3D271FD}" type="pres">
      <dgm:prSet presAssocID="{4E9B7695-072E-48E9-B742-5D2C2716EC3B}" presName="parentLin" presStyleCnt="0"/>
      <dgm:spPr/>
    </dgm:pt>
    <dgm:pt modelId="{11F2161B-DD64-4822-9432-77F27318F90B}" type="pres">
      <dgm:prSet presAssocID="{4E9B7695-072E-48E9-B742-5D2C2716EC3B}" presName="parentLeftMargin" presStyleLbl="node1" presStyleIdx="4" presStyleCnt="7"/>
      <dgm:spPr/>
    </dgm:pt>
    <dgm:pt modelId="{CA9E1E64-3EA6-4018-82E2-6E0B0C052047}" type="pres">
      <dgm:prSet presAssocID="{4E9B7695-072E-48E9-B742-5D2C2716EC3B}" presName="parentText" presStyleLbl="node1" presStyleIdx="5" presStyleCnt="7">
        <dgm:presLayoutVars>
          <dgm:chMax val="0"/>
          <dgm:bulletEnabled val="1"/>
        </dgm:presLayoutVars>
      </dgm:prSet>
      <dgm:spPr/>
    </dgm:pt>
    <dgm:pt modelId="{B611FFAD-B0B0-40B8-BE9C-B5D42B33C7ED}" type="pres">
      <dgm:prSet presAssocID="{4E9B7695-072E-48E9-B742-5D2C2716EC3B}" presName="negativeSpace" presStyleCnt="0"/>
      <dgm:spPr/>
    </dgm:pt>
    <dgm:pt modelId="{C76A1AC1-0E08-409B-82E5-69A5B28FE215}" type="pres">
      <dgm:prSet presAssocID="{4E9B7695-072E-48E9-B742-5D2C2716EC3B}" presName="childText" presStyleLbl="conFgAcc1" presStyleIdx="5" presStyleCnt="7">
        <dgm:presLayoutVars>
          <dgm:bulletEnabled val="1"/>
        </dgm:presLayoutVars>
      </dgm:prSet>
      <dgm:spPr/>
    </dgm:pt>
    <dgm:pt modelId="{8ED94EDE-A6D3-43AC-93F0-50C7EB178CE4}" type="pres">
      <dgm:prSet presAssocID="{96AAE418-8AD4-4232-BE28-B753DB921613}" presName="spaceBetweenRectangles" presStyleCnt="0"/>
      <dgm:spPr/>
    </dgm:pt>
    <dgm:pt modelId="{F4EEB8D4-3E9E-436E-8D5D-D0E455EC0D9D}" type="pres">
      <dgm:prSet presAssocID="{48D30EB9-DF9D-4D87-B0B2-2D043BA4C4B0}" presName="parentLin" presStyleCnt="0"/>
      <dgm:spPr/>
    </dgm:pt>
    <dgm:pt modelId="{88E449D6-5853-45FE-A68B-6AC7466BA41A}" type="pres">
      <dgm:prSet presAssocID="{48D30EB9-DF9D-4D87-B0B2-2D043BA4C4B0}" presName="parentLeftMargin" presStyleLbl="node1" presStyleIdx="5" presStyleCnt="7"/>
      <dgm:spPr/>
    </dgm:pt>
    <dgm:pt modelId="{13F2805E-8202-46E8-9553-BBBD1F4DC8E9}" type="pres">
      <dgm:prSet presAssocID="{48D30EB9-DF9D-4D87-B0B2-2D043BA4C4B0}" presName="parentText" presStyleLbl="node1" presStyleIdx="6" presStyleCnt="7">
        <dgm:presLayoutVars>
          <dgm:chMax val="0"/>
          <dgm:bulletEnabled val="1"/>
        </dgm:presLayoutVars>
      </dgm:prSet>
      <dgm:spPr/>
    </dgm:pt>
    <dgm:pt modelId="{201D3270-1954-44A4-B44A-758F5CBE8579}" type="pres">
      <dgm:prSet presAssocID="{48D30EB9-DF9D-4D87-B0B2-2D043BA4C4B0}" presName="negativeSpace" presStyleCnt="0"/>
      <dgm:spPr/>
    </dgm:pt>
    <dgm:pt modelId="{5A3DD083-388F-4989-BD28-3F7C3B79A1C6}" type="pres">
      <dgm:prSet presAssocID="{48D30EB9-DF9D-4D87-B0B2-2D043BA4C4B0}" presName="childText" presStyleLbl="conFgAcc1" presStyleIdx="6" presStyleCnt="7">
        <dgm:presLayoutVars>
          <dgm:bulletEnabled val="1"/>
        </dgm:presLayoutVars>
      </dgm:prSet>
      <dgm:spPr/>
    </dgm:pt>
  </dgm:ptLst>
  <dgm:cxnLst>
    <dgm:cxn modelId="{8EFC3705-7D1A-4861-9121-F74EEA65A57A}" srcId="{4D8F5B0D-8187-49E7-91D9-252CB3471B0D}" destId="{47878B7C-1C47-477B-A7E6-1FDBAB38795D}" srcOrd="1" destOrd="0" parTransId="{8079FEAF-4762-4606-922B-4FE2BA6037E1}" sibTransId="{81CCBAA0-F423-4205-A48B-85F68E0922BD}"/>
    <dgm:cxn modelId="{88AFD305-14C0-4902-91A0-532AB3B49CD6}" type="presOf" srcId="{85E29B85-4D84-4253-8BD9-D92DED53195A}" destId="{347495A4-FEA5-46E9-AE75-1C8F72D7A1E6}" srcOrd="0" destOrd="0" presId="urn:microsoft.com/office/officeart/2005/8/layout/list1"/>
    <dgm:cxn modelId="{C5770616-902E-412E-A922-BA6C99C160B8}" type="presOf" srcId="{B4BE08E6-F64A-4754-B6B3-D8CBE7C1F071}" destId="{3F509530-21D4-4827-9093-EA120A8D02C8}" srcOrd="0" destOrd="1" presId="urn:microsoft.com/office/officeart/2005/8/layout/list1"/>
    <dgm:cxn modelId="{F9C27016-7013-4A9F-8460-3DEFE837AE27}" type="presOf" srcId="{4B22D0DE-1914-4020-8FEE-628A95079689}" destId="{7C629C50-BDCD-4AF3-ADBA-DF6E7946A921}" srcOrd="0" destOrd="0" presId="urn:microsoft.com/office/officeart/2005/8/layout/list1"/>
    <dgm:cxn modelId="{AC409718-CF70-4C06-A64F-3E0EB4D5C05B}" type="presOf" srcId="{764A3732-8FFC-485F-99F2-FF4E673DB9E0}" destId="{3F509530-21D4-4827-9093-EA120A8D02C8}" srcOrd="0" destOrd="2" presId="urn:microsoft.com/office/officeart/2005/8/layout/list1"/>
    <dgm:cxn modelId="{44CF5821-004A-4302-9383-E02CB0AF1A5C}" srcId="{4E9B7695-072E-48E9-B742-5D2C2716EC3B}" destId="{D1BCCD9F-FAFC-485A-A53F-0961A667CF37}" srcOrd="0" destOrd="0" parTransId="{CFCD48FD-EC0A-4BD0-B7DE-FEE7D23C30ED}" sibTransId="{69DB49B5-28BB-477A-9DBD-0BDD1DDF67B1}"/>
    <dgm:cxn modelId="{30FC902B-CF2F-4ECE-A7EE-EEDA401A710D}" srcId="{85E29B85-4D84-4253-8BD9-D92DED53195A}" destId="{9BDF1C8C-F9B0-4B2E-BD6A-B586D58A2AC8}" srcOrd="1" destOrd="0" parTransId="{2766906E-7A39-4D2A-9689-859C6829D065}" sibTransId="{8AD43710-30C1-4377-9676-3820A1D7709A}"/>
    <dgm:cxn modelId="{CDFB9334-6E5B-498A-B991-EC3FAC8DEF9F}" type="presOf" srcId="{6E884B5E-EAD6-4F0C-9F05-020F55F5AAE1}" destId="{C5E7D241-6A09-4CB5-9594-FB3497D2F07D}" srcOrd="0" destOrd="0" presId="urn:microsoft.com/office/officeart/2005/8/layout/list1"/>
    <dgm:cxn modelId="{24C60435-EB1A-4C1D-A142-7F50C28E29B3}" type="presOf" srcId="{48D30EB9-DF9D-4D87-B0B2-2D043BA4C4B0}" destId="{88E449D6-5853-45FE-A68B-6AC7466BA41A}" srcOrd="0" destOrd="0" presId="urn:microsoft.com/office/officeart/2005/8/layout/list1"/>
    <dgm:cxn modelId="{DDF72A5C-8D7A-4AA6-B2F7-6447BEF8CC8E}" type="presOf" srcId="{9BDF1C8C-F9B0-4B2E-BD6A-B586D58A2AC8}" destId="{A899C20E-6D68-43E1-9C33-B5E2BC7F6AE5}" srcOrd="1" destOrd="0" presId="urn:microsoft.com/office/officeart/2005/8/layout/list1"/>
    <dgm:cxn modelId="{4C7BB262-2CA4-4907-BC2A-3574E229A05B}" type="presOf" srcId="{DC66B18B-BB89-4C8D-A24C-ADD3F1C969FB}" destId="{0C04E5D4-AA1E-46C8-8FA8-DB29DE3236AB}" srcOrd="1" destOrd="0" presId="urn:microsoft.com/office/officeart/2005/8/layout/list1"/>
    <dgm:cxn modelId="{07E14868-0C3A-409F-8ED5-62070E76B6EF}" srcId="{DC66B18B-BB89-4C8D-A24C-ADD3F1C969FB}" destId="{B4BE08E6-F64A-4754-B6B3-D8CBE7C1F071}" srcOrd="1" destOrd="0" parTransId="{04C63B58-3EF7-4A4B-BB1D-80D99FA85ED4}" sibTransId="{0E971817-AADD-430D-902A-5FA3E1CAD767}"/>
    <dgm:cxn modelId="{77B05C6C-0ECB-4ABC-8B20-3209B43C68F6}" type="presOf" srcId="{926E7C53-CC9B-428A-AEB2-5FF6B9321083}" destId="{3F509530-21D4-4827-9093-EA120A8D02C8}" srcOrd="0" destOrd="0" presId="urn:microsoft.com/office/officeart/2005/8/layout/list1"/>
    <dgm:cxn modelId="{44D1D76D-B3D3-4493-BE54-375B2FD350F5}" type="presOf" srcId="{4D8F5B0D-8187-49E7-91D9-252CB3471B0D}" destId="{FFEF5CFC-F4C5-42DE-B8EE-7B06DA055BBF}" srcOrd="0" destOrd="0" presId="urn:microsoft.com/office/officeart/2005/8/layout/list1"/>
    <dgm:cxn modelId="{37603954-4079-47A7-9405-C66423188125}" srcId="{85E29B85-4D84-4253-8BD9-D92DED53195A}" destId="{4E9B7695-072E-48E9-B742-5D2C2716EC3B}" srcOrd="5" destOrd="0" parTransId="{0388AB29-5E60-42F4-888B-BC001CC97FBC}" sibTransId="{96AAE418-8AD4-4232-BE28-B753DB921613}"/>
    <dgm:cxn modelId="{C960F754-D6C7-43D1-936B-36F26434DE15}" type="presOf" srcId="{B3400946-7CE2-4DD7-BBD9-555E61B4E47D}" destId="{085D3F7F-786A-4680-84F8-EC595411281B}" srcOrd="0" destOrd="0" presId="urn:microsoft.com/office/officeart/2005/8/layout/list1"/>
    <dgm:cxn modelId="{74976C78-B875-4C91-9F7E-F96ED091DA13}" type="presOf" srcId="{8834B168-5D11-4FC3-905C-3862804D3B83}" destId="{21DC6807-3490-4C13-96F8-B29A9FD95CD2}" srcOrd="0" destOrd="0" presId="urn:microsoft.com/office/officeart/2005/8/layout/list1"/>
    <dgm:cxn modelId="{96460359-C42A-4479-8800-B1679B990C5D}" srcId="{BE09EFA7-0D64-4615-AC66-C66A7954EB2F}" destId="{8834B168-5D11-4FC3-905C-3862804D3B83}" srcOrd="0" destOrd="0" parTransId="{F609DF57-FEB3-42BB-9553-D027F56FA56A}" sibTransId="{5D01D786-DB1C-4A88-8B44-037B4573AB75}"/>
    <dgm:cxn modelId="{EA2EC780-CE48-4FAA-A8A7-80FF464DA38C}" type="presOf" srcId="{47878B7C-1C47-477B-A7E6-1FDBAB38795D}" destId="{7C629C50-BDCD-4AF3-ADBA-DF6E7946A921}" srcOrd="0" destOrd="1" presId="urn:microsoft.com/office/officeart/2005/8/layout/list1"/>
    <dgm:cxn modelId="{BBF57E82-E7F6-4F76-BE69-AB2741A3D6CE}" type="presOf" srcId="{110223AA-78DD-4766-B2DD-348DB54F9C14}" destId="{98F71623-DE7E-4EAA-84D5-1F2A1CCFCC48}" srcOrd="0" destOrd="0" presId="urn:microsoft.com/office/officeart/2005/8/layout/list1"/>
    <dgm:cxn modelId="{7287B189-612A-4204-9567-066D6A5444A0}" srcId="{9BDF1C8C-F9B0-4B2E-BD6A-B586D58A2AC8}" destId="{B3400946-7CE2-4DD7-BBD9-555E61B4E47D}" srcOrd="0" destOrd="0" parTransId="{E210F50F-F893-4963-8397-B83A771B7A51}" sibTransId="{8211ACFB-E648-4156-8681-321573475D35}"/>
    <dgm:cxn modelId="{D053A09A-3589-4E61-84B1-77DA327E230A}" srcId="{DC66B18B-BB89-4C8D-A24C-ADD3F1C969FB}" destId="{764A3732-8FFC-485F-99F2-FF4E673DB9E0}" srcOrd="2" destOrd="0" parTransId="{A069EE4F-DEC1-46C5-A423-5A37B9E40227}" sibTransId="{FA8D56A7-FB05-43C2-BC13-1D28F9A19838}"/>
    <dgm:cxn modelId="{61C0439D-F408-44F2-B841-444EF9E040C0}" type="presOf" srcId="{6E884B5E-EAD6-4F0C-9F05-020F55F5AAE1}" destId="{E008E38B-70E9-406D-81D5-829BBAB8B33B}" srcOrd="1" destOrd="0" presId="urn:microsoft.com/office/officeart/2005/8/layout/list1"/>
    <dgm:cxn modelId="{E24E2FA8-DFC3-4FD1-AC2D-1C086BA86257}" srcId="{85E29B85-4D84-4253-8BD9-D92DED53195A}" destId="{48D30EB9-DF9D-4D87-B0B2-2D043BA4C4B0}" srcOrd="6" destOrd="0" parTransId="{CB1FD787-EB44-4048-9A29-C081091B439E}" sibTransId="{E9E74D43-25D1-403D-B2DB-2FB5217F550B}"/>
    <dgm:cxn modelId="{882FCCB1-6763-4B45-A73E-A51C25160BE5}" type="presOf" srcId="{48D30EB9-DF9D-4D87-B0B2-2D043BA4C4B0}" destId="{13F2805E-8202-46E8-9553-BBBD1F4DC8E9}" srcOrd="1" destOrd="0" presId="urn:microsoft.com/office/officeart/2005/8/layout/list1"/>
    <dgm:cxn modelId="{955C10B5-7E24-4449-8808-7B155358722E}" type="presOf" srcId="{DC66B18B-BB89-4C8D-A24C-ADD3F1C969FB}" destId="{5BCAB363-2F50-4139-B4D4-C6F8B69225FD}" srcOrd="0" destOrd="0" presId="urn:microsoft.com/office/officeart/2005/8/layout/list1"/>
    <dgm:cxn modelId="{8C932EB8-DB44-4F2E-A877-2FCC6FFF5789}" srcId="{DC66B18B-BB89-4C8D-A24C-ADD3F1C969FB}" destId="{926E7C53-CC9B-428A-AEB2-5FF6B9321083}" srcOrd="0" destOrd="0" parTransId="{4BCBF3FE-ECAF-4B27-AD11-0970177B780E}" sibTransId="{3A6809FB-CD9E-486D-9E4E-3EEA874F1679}"/>
    <dgm:cxn modelId="{D98DB5C3-7D23-4CB4-88F0-95EFE8A9CD33}" type="presOf" srcId="{BE09EFA7-0D64-4615-AC66-C66A7954EB2F}" destId="{44E8A6E9-5EE2-4610-B278-FC573945D8D4}" srcOrd="1" destOrd="0" presId="urn:microsoft.com/office/officeart/2005/8/layout/list1"/>
    <dgm:cxn modelId="{FE8742C4-444A-47D4-BF19-828EC6B1D8E1}" type="presOf" srcId="{BE09EFA7-0D64-4615-AC66-C66A7954EB2F}" destId="{9E99D38A-3F0E-4947-849B-0C1C42340FA4}" srcOrd="0" destOrd="0" presId="urn:microsoft.com/office/officeart/2005/8/layout/list1"/>
    <dgm:cxn modelId="{617D28C6-1E07-4945-A67D-F48283E9B568}" srcId="{85E29B85-4D84-4253-8BD9-D92DED53195A}" destId="{6E884B5E-EAD6-4F0C-9F05-020F55F5AAE1}" srcOrd="4" destOrd="0" parTransId="{D39F4C57-946A-40FB-8C06-5409D8130975}" sibTransId="{7DB841A9-05D5-49B4-8F92-D40BF721E43C}"/>
    <dgm:cxn modelId="{511C9ACA-1405-48A4-B685-792EB086FAB4}" type="presOf" srcId="{3D6961DA-7960-40B9-97B2-A070ACFDE258}" destId="{C76A1AC1-0E08-409B-82E5-69A5B28FE215}" srcOrd="0" destOrd="1" presId="urn:microsoft.com/office/officeart/2005/8/layout/list1"/>
    <dgm:cxn modelId="{158CF5CB-2420-4BAF-80E1-A21C520CFF67}" type="presOf" srcId="{D1BCCD9F-FAFC-485A-A53F-0961A667CF37}" destId="{C76A1AC1-0E08-409B-82E5-69A5B28FE215}" srcOrd="0" destOrd="0" presId="urn:microsoft.com/office/officeart/2005/8/layout/list1"/>
    <dgm:cxn modelId="{9FBA5CCD-0CA0-4FA5-A5A7-204F21B2C3D7}" type="presOf" srcId="{4E9B7695-072E-48E9-B742-5D2C2716EC3B}" destId="{CA9E1E64-3EA6-4018-82E2-6E0B0C052047}" srcOrd="1" destOrd="0" presId="urn:microsoft.com/office/officeart/2005/8/layout/list1"/>
    <dgm:cxn modelId="{5D46B4E0-B658-45E2-A358-FECF9CCEC459}" srcId="{4D8F5B0D-8187-49E7-91D9-252CB3471B0D}" destId="{4B22D0DE-1914-4020-8FEE-628A95079689}" srcOrd="0" destOrd="0" parTransId="{6C01A7E7-CE63-4148-91D5-123EE7D441D8}" sibTransId="{9E3142D3-D8DB-447C-9E22-89856949DB27}"/>
    <dgm:cxn modelId="{39D329E1-59A4-4728-953A-964F3020F5D6}" type="presOf" srcId="{9BDF1C8C-F9B0-4B2E-BD6A-B586D58A2AC8}" destId="{57EA9C22-F9F4-4B95-9A6A-9364936D3BE4}" srcOrd="0" destOrd="0" presId="urn:microsoft.com/office/officeart/2005/8/layout/list1"/>
    <dgm:cxn modelId="{1AFA36EC-89E1-4E05-A536-9386F6CE31E6}" type="presOf" srcId="{83883B89-233A-401D-8E07-E9BB525F9957}" destId="{5A3DD083-388F-4989-BD28-3F7C3B79A1C6}" srcOrd="0" destOrd="0" presId="urn:microsoft.com/office/officeart/2005/8/layout/list1"/>
    <dgm:cxn modelId="{53039AF6-B7BC-4FC0-BCCC-C0613546A7A9}" type="presOf" srcId="{4D8F5B0D-8187-49E7-91D9-252CB3471B0D}" destId="{DA182E36-53BD-4F40-87F4-0137817AA9A8}" srcOrd="1" destOrd="0" presId="urn:microsoft.com/office/officeart/2005/8/layout/list1"/>
    <dgm:cxn modelId="{FAEDA2F7-3C30-47E6-B52F-4B8C23230ED0}" srcId="{85E29B85-4D84-4253-8BD9-D92DED53195A}" destId="{DC66B18B-BB89-4C8D-A24C-ADD3F1C969FB}" srcOrd="0" destOrd="0" parTransId="{0C099D2E-7B79-4DB5-97C0-A6F45A2F1F3F}" sibTransId="{F92FBD97-4E20-4071-86AE-37566EC42D8B}"/>
    <dgm:cxn modelId="{3C955FF8-A6F7-491C-A9F0-DAA9DAF9D416}" srcId="{48D30EB9-DF9D-4D87-B0B2-2D043BA4C4B0}" destId="{83883B89-233A-401D-8E07-E9BB525F9957}" srcOrd="0" destOrd="0" parTransId="{0ED184B2-2609-4F03-92EC-D6B3C5064841}" sibTransId="{C9603581-B7CB-48AD-9C30-971DC7C6B192}"/>
    <dgm:cxn modelId="{CAE0DDF8-4124-4E22-B7DF-E06F2F4E1BAB}" srcId="{85E29B85-4D84-4253-8BD9-D92DED53195A}" destId="{BE09EFA7-0D64-4615-AC66-C66A7954EB2F}" srcOrd="3" destOrd="0" parTransId="{7BABAA9D-36F6-4B80-B95D-3F5F2911B0E3}" sibTransId="{89EB7EF8-0AEA-4570-A65A-190418F11CBB}"/>
    <dgm:cxn modelId="{2B7645F9-5D29-47E1-8218-EE7035E4F805}" srcId="{6E884B5E-EAD6-4F0C-9F05-020F55F5AAE1}" destId="{110223AA-78DD-4766-B2DD-348DB54F9C14}" srcOrd="0" destOrd="0" parTransId="{2C3210A5-AF2E-47A7-9779-55CF7EED113D}" sibTransId="{91819854-6657-4D03-9592-AA9EF0097F9A}"/>
    <dgm:cxn modelId="{C138F1F9-EB40-4052-B9F0-9FE2B8660924}" type="presOf" srcId="{4E9B7695-072E-48E9-B742-5D2C2716EC3B}" destId="{11F2161B-DD64-4822-9432-77F27318F90B}" srcOrd="0" destOrd="0" presId="urn:microsoft.com/office/officeart/2005/8/layout/list1"/>
    <dgm:cxn modelId="{76F9CFFC-0B41-41AF-A1A1-4FF497560682}" srcId="{85E29B85-4D84-4253-8BD9-D92DED53195A}" destId="{4D8F5B0D-8187-49E7-91D9-252CB3471B0D}" srcOrd="2" destOrd="0" parTransId="{6D82D47C-6151-47EC-B58B-041312D28685}" sibTransId="{3E64CF1F-9D7C-4711-AF41-8FB680E26A86}"/>
    <dgm:cxn modelId="{F73428FE-76E4-499D-801D-EA7A2F0964DF}" srcId="{4E9B7695-072E-48E9-B742-5D2C2716EC3B}" destId="{3D6961DA-7960-40B9-97B2-A070ACFDE258}" srcOrd="1" destOrd="0" parTransId="{D6BD112A-6602-4776-B41B-53B57C40B9A6}" sibTransId="{51AB1E13-7CF0-4279-8D39-67492B8850C8}"/>
    <dgm:cxn modelId="{39899259-060C-4013-A951-D7B52F1E1F4F}" type="presParOf" srcId="{347495A4-FEA5-46E9-AE75-1C8F72D7A1E6}" destId="{74E6DA6F-04FD-45CA-9877-EE450FC9A333}" srcOrd="0" destOrd="0" presId="urn:microsoft.com/office/officeart/2005/8/layout/list1"/>
    <dgm:cxn modelId="{CC7F1934-8085-4434-A813-52E4DBC1174A}" type="presParOf" srcId="{74E6DA6F-04FD-45CA-9877-EE450FC9A333}" destId="{5BCAB363-2F50-4139-B4D4-C6F8B69225FD}" srcOrd="0" destOrd="0" presId="urn:microsoft.com/office/officeart/2005/8/layout/list1"/>
    <dgm:cxn modelId="{9D159CA0-012F-423B-B1AF-61DE550385B5}" type="presParOf" srcId="{74E6DA6F-04FD-45CA-9877-EE450FC9A333}" destId="{0C04E5D4-AA1E-46C8-8FA8-DB29DE3236AB}" srcOrd="1" destOrd="0" presId="urn:microsoft.com/office/officeart/2005/8/layout/list1"/>
    <dgm:cxn modelId="{8F247B1C-69F2-4E49-8F89-8A9C8A02FEA7}" type="presParOf" srcId="{347495A4-FEA5-46E9-AE75-1C8F72D7A1E6}" destId="{696AE1FD-83B8-44EB-B658-1B10AB565796}" srcOrd="1" destOrd="0" presId="urn:microsoft.com/office/officeart/2005/8/layout/list1"/>
    <dgm:cxn modelId="{92324E78-4FF6-4CF7-9FF4-DB8A49BB8F03}" type="presParOf" srcId="{347495A4-FEA5-46E9-AE75-1C8F72D7A1E6}" destId="{3F509530-21D4-4827-9093-EA120A8D02C8}" srcOrd="2" destOrd="0" presId="urn:microsoft.com/office/officeart/2005/8/layout/list1"/>
    <dgm:cxn modelId="{17E1F117-E49D-4008-813B-A7F0BE105DC4}" type="presParOf" srcId="{347495A4-FEA5-46E9-AE75-1C8F72D7A1E6}" destId="{6EB63C45-7E39-4FAD-97F0-F1F11E0FE684}" srcOrd="3" destOrd="0" presId="urn:microsoft.com/office/officeart/2005/8/layout/list1"/>
    <dgm:cxn modelId="{9399E63B-6112-47B9-9FB3-4BE71734220F}" type="presParOf" srcId="{347495A4-FEA5-46E9-AE75-1C8F72D7A1E6}" destId="{76E2EC95-7B63-4681-8B1A-65F169622FA6}" srcOrd="4" destOrd="0" presId="urn:microsoft.com/office/officeart/2005/8/layout/list1"/>
    <dgm:cxn modelId="{DF272CF7-F76F-4E90-9072-ED63DF34A64F}" type="presParOf" srcId="{76E2EC95-7B63-4681-8B1A-65F169622FA6}" destId="{57EA9C22-F9F4-4B95-9A6A-9364936D3BE4}" srcOrd="0" destOrd="0" presId="urn:microsoft.com/office/officeart/2005/8/layout/list1"/>
    <dgm:cxn modelId="{41F05F23-B8DD-4AD6-8CC4-B47035F7E75F}" type="presParOf" srcId="{76E2EC95-7B63-4681-8B1A-65F169622FA6}" destId="{A899C20E-6D68-43E1-9C33-B5E2BC7F6AE5}" srcOrd="1" destOrd="0" presId="urn:microsoft.com/office/officeart/2005/8/layout/list1"/>
    <dgm:cxn modelId="{AEBCE388-5806-477B-90E6-8143C824944C}" type="presParOf" srcId="{347495A4-FEA5-46E9-AE75-1C8F72D7A1E6}" destId="{E11FD543-94BC-4789-B1C0-D492DC0EB992}" srcOrd="5" destOrd="0" presId="urn:microsoft.com/office/officeart/2005/8/layout/list1"/>
    <dgm:cxn modelId="{99BB3039-185C-4815-B676-2BCDE9B57555}" type="presParOf" srcId="{347495A4-FEA5-46E9-AE75-1C8F72D7A1E6}" destId="{085D3F7F-786A-4680-84F8-EC595411281B}" srcOrd="6" destOrd="0" presId="urn:microsoft.com/office/officeart/2005/8/layout/list1"/>
    <dgm:cxn modelId="{274B6AF0-5F90-439D-98D7-5C5425486AB6}" type="presParOf" srcId="{347495A4-FEA5-46E9-AE75-1C8F72D7A1E6}" destId="{F7E82918-B5D7-4603-BB9D-B6E17F6DCBE0}" srcOrd="7" destOrd="0" presId="urn:microsoft.com/office/officeart/2005/8/layout/list1"/>
    <dgm:cxn modelId="{0404DBCF-83F5-4AE6-A95E-3EA8B956D6F0}" type="presParOf" srcId="{347495A4-FEA5-46E9-AE75-1C8F72D7A1E6}" destId="{3C061048-16B0-45F1-BE6E-057D12562EB5}" srcOrd="8" destOrd="0" presId="urn:microsoft.com/office/officeart/2005/8/layout/list1"/>
    <dgm:cxn modelId="{C3B58FB5-1E25-415A-905B-CC0C10D38573}" type="presParOf" srcId="{3C061048-16B0-45F1-BE6E-057D12562EB5}" destId="{FFEF5CFC-F4C5-42DE-B8EE-7B06DA055BBF}" srcOrd="0" destOrd="0" presId="urn:microsoft.com/office/officeart/2005/8/layout/list1"/>
    <dgm:cxn modelId="{4177F997-675C-4445-9794-B1F05EEAA59D}" type="presParOf" srcId="{3C061048-16B0-45F1-BE6E-057D12562EB5}" destId="{DA182E36-53BD-4F40-87F4-0137817AA9A8}" srcOrd="1" destOrd="0" presId="urn:microsoft.com/office/officeart/2005/8/layout/list1"/>
    <dgm:cxn modelId="{45FE7EFB-CDFA-47A1-BFF5-E3F602E9DF39}" type="presParOf" srcId="{347495A4-FEA5-46E9-AE75-1C8F72D7A1E6}" destId="{6D6658F6-B2FE-412F-9C9D-C2379F0CA8BE}" srcOrd="9" destOrd="0" presId="urn:microsoft.com/office/officeart/2005/8/layout/list1"/>
    <dgm:cxn modelId="{C308C0EA-DB43-4738-B4AD-274AC7759A4C}" type="presParOf" srcId="{347495A4-FEA5-46E9-AE75-1C8F72D7A1E6}" destId="{7C629C50-BDCD-4AF3-ADBA-DF6E7946A921}" srcOrd="10" destOrd="0" presId="urn:microsoft.com/office/officeart/2005/8/layout/list1"/>
    <dgm:cxn modelId="{28BF8A28-2B67-48BA-9C81-470B99A11EA7}" type="presParOf" srcId="{347495A4-FEA5-46E9-AE75-1C8F72D7A1E6}" destId="{BD1E96DB-13F1-48F4-A8E6-49FBCEC5CB54}" srcOrd="11" destOrd="0" presId="urn:microsoft.com/office/officeart/2005/8/layout/list1"/>
    <dgm:cxn modelId="{8C3576B4-1330-4B0E-93B3-6E27F2519B8C}" type="presParOf" srcId="{347495A4-FEA5-46E9-AE75-1C8F72D7A1E6}" destId="{6F503603-55AC-44E9-9C0B-805C505FDD2D}" srcOrd="12" destOrd="0" presId="urn:microsoft.com/office/officeart/2005/8/layout/list1"/>
    <dgm:cxn modelId="{4AE23829-0324-4478-8C8B-B06E925DAE7B}" type="presParOf" srcId="{6F503603-55AC-44E9-9C0B-805C505FDD2D}" destId="{9E99D38A-3F0E-4947-849B-0C1C42340FA4}" srcOrd="0" destOrd="0" presId="urn:microsoft.com/office/officeart/2005/8/layout/list1"/>
    <dgm:cxn modelId="{3AE90354-184C-4CF9-BB11-56A39EAB51F7}" type="presParOf" srcId="{6F503603-55AC-44E9-9C0B-805C505FDD2D}" destId="{44E8A6E9-5EE2-4610-B278-FC573945D8D4}" srcOrd="1" destOrd="0" presId="urn:microsoft.com/office/officeart/2005/8/layout/list1"/>
    <dgm:cxn modelId="{A1C7B413-E53A-45DC-BF97-D203F02035F5}" type="presParOf" srcId="{347495A4-FEA5-46E9-AE75-1C8F72D7A1E6}" destId="{361F3D2C-A79B-4C0B-A47C-D1A93E269CA3}" srcOrd="13" destOrd="0" presId="urn:microsoft.com/office/officeart/2005/8/layout/list1"/>
    <dgm:cxn modelId="{5DE07AC2-16DD-498A-8A74-EA2FE2B4C590}" type="presParOf" srcId="{347495A4-FEA5-46E9-AE75-1C8F72D7A1E6}" destId="{21DC6807-3490-4C13-96F8-B29A9FD95CD2}" srcOrd="14" destOrd="0" presId="urn:microsoft.com/office/officeart/2005/8/layout/list1"/>
    <dgm:cxn modelId="{C67514FB-1C0D-47BF-88FF-F83EA1247FB4}" type="presParOf" srcId="{347495A4-FEA5-46E9-AE75-1C8F72D7A1E6}" destId="{CC1A82BC-B758-4019-8A85-9EA1400E3190}" srcOrd="15" destOrd="0" presId="urn:microsoft.com/office/officeart/2005/8/layout/list1"/>
    <dgm:cxn modelId="{EC480377-2E44-4EA3-8B09-8A2E4E90905F}" type="presParOf" srcId="{347495A4-FEA5-46E9-AE75-1C8F72D7A1E6}" destId="{B3EA12D1-2EB1-455A-AF20-6FEEB0033555}" srcOrd="16" destOrd="0" presId="urn:microsoft.com/office/officeart/2005/8/layout/list1"/>
    <dgm:cxn modelId="{ACC41B25-6B03-4684-9FF8-30E7641149D5}" type="presParOf" srcId="{B3EA12D1-2EB1-455A-AF20-6FEEB0033555}" destId="{C5E7D241-6A09-4CB5-9594-FB3497D2F07D}" srcOrd="0" destOrd="0" presId="urn:microsoft.com/office/officeart/2005/8/layout/list1"/>
    <dgm:cxn modelId="{F6BCCCF9-F45C-4C2A-A8EA-18F2EC875843}" type="presParOf" srcId="{B3EA12D1-2EB1-455A-AF20-6FEEB0033555}" destId="{E008E38B-70E9-406D-81D5-829BBAB8B33B}" srcOrd="1" destOrd="0" presId="urn:microsoft.com/office/officeart/2005/8/layout/list1"/>
    <dgm:cxn modelId="{C31F9AFD-E17F-469C-AAC5-7F10A4FF4B97}" type="presParOf" srcId="{347495A4-FEA5-46E9-AE75-1C8F72D7A1E6}" destId="{B2ACB386-EC93-4CD4-82C6-2D40C690052B}" srcOrd="17" destOrd="0" presId="urn:microsoft.com/office/officeart/2005/8/layout/list1"/>
    <dgm:cxn modelId="{F9FE5A60-8E4D-4277-9606-8F34D93B545A}" type="presParOf" srcId="{347495A4-FEA5-46E9-AE75-1C8F72D7A1E6}" destId="{98F71623-DE7E-4EAA-84D5-1F2A1CCFCC48}" srcOrd="18" destOrd="0" presId="urn:microsoft.com/office/officeart/2005/8/layout/list1"/>
    <dgm:cxn modelId="{4C5708CB-1D26-48DE-B824-2C1E0276B0A6}" type="presParOf" srcId="{347495A4-FEA5-46E9-AE75-1C8F72D7A1E6}" destId="{7BA30E4E-9B6C-4F51-A829-7495E9F5555F}" srcOrd="19" destOrd="0" presId="urn:microsoft.com/office/officeart/2005/8/layout/list1"/>
    <dgm:cxn modelId="{03177171-71FD-4561-AFFF-66B2E6CB1BD0}" type="presParOf" srcId="{347495A4-FEA5-46E9-AE75-1C8F72D7A1E6}" destId="{6BB47BBB-6055-435E-9544-8002D3D271FD}" srcOrd="20" destOrd="0" presId="urn:microsoft.com/office/officeart/2005/8/layout/list1"/>
    <dgm:cxn modelId="{3F259AC2-B3EA-47CB-B4CE-72D1957BAF2C}" type="presParOf" srcId="{6BB47BBB-6055-435E-9544-8002D3D271FD}" destId="{11F2161B-DD64-4822-9432-77F27318F90B}" srcOrd="0" destOrd="0" presId="urn:microsoft.com/office/officeart/2005/8/layout/list1"/>
    <dgm:cxn modelId="{04127F57-30AF-4E8F-B980-0F502C99709B}" type="presParOf" srcId="{6BB47BBB-6055-435E-9544-8002D3D271FD}" destId="{CA9E1E64-3EA6-4018-82E2-6E0B0C052047}" srcOrd="1" destOrd="0" presId="urn:microsoft.com/office/officeart/2005/8/layout/list1"/>
    <dgm:cxn modelId="{3D65908F-2B4D-406E-B562-B8BB8823941D}" type="presParOf" srcId="{347495A4-FEA5-46E9-AE75-1C8F72D7A1E6}" destId="{B611FFAD-B0B0-40B8-BE9C-B5D42B33C7ED}" srcOrd="21" destOrd="0" presId="urn:microsoft.com/office/officeart/2005/8/layout/list1"/>
    <dgm:cxn modelId="{6387DEB5-ECBB-41CC-B16B-C30F3BE31946}" type="presParOf" srcId="{347495A4-FEA5-46E9-AE75-1C8F72D7A1E6}" destId="{C76A1AC1-0E08-409B-82E5-69A5B28FE215}" srcOrd="22" destOrd="0" presId="urn:microsoft.com/office/officeart/2005/8/layout/list1"/>
    <dgm:cxn modelId="{E9B6F3AA-AFE4-40D2-833F-86C7309E5A21}" type="presParOf" srcId="{347495A4-FEA5-46E9-AE75-1C8F72D7A1E6}" destId="{8ED94EDE-A6D3-43AC-93F0-50C7EB178CE4}" srcOrd="23" destOrd="0" presId="urn:microsoft.com/office/officeart/2005/8/layout/list1"/>
    <dgm:cxn modelId="{B7A55D30-362A-43E2-9B53-A1418313E5C2}" type="presParOf" srcId="{347495A4-FEA5-46E9-AE75-1C8F72D7A1E6}" destId="{F4EEB8D4-3E9E-436E-8D5D-D0E455EC0D9D}" srcOrd="24" destOrd="0" presId="urn:microsoft.com/office/officeart/2005/8/layout/list1"/>
    <dgm:cxn modelId="{233E2C35-5472-4782-9002-C2A19FCEBCE1}" type="presParOf" srcId="{F4EEB8D4-3E9E-436E-8D5D-D0E455EC0D9D}" destId="{88E449D6-5853-45FE-A68B-6AC7466BA41A}" srcOrd="0" destOrd="0" presId="urn:microsoft.com/office/officeart/2005/8/layout/list1"/>
    <dgm:cxn modelId="{9CC22195-6931-415C-98A9-DD07FE56A136}" type="presParOf" srcId="{F4EEB8D4-3E9E-436E-8D5D-D0E455EC0D9D}" destId="{13F2805E-8202-46E8-9553-BBBD1F4DC8E9}" srcOrd="1" destOrd="0" presId="urn:microsoft.com/office/officeart/2005/8/layout/list1"/>
    <dgm:cxn modelId="{B4C9CC5E-8DA4-4491-B8CE-8F018BE354F4}" type="presParOf" srcId="{347495A4-FEA5-46E9-AE75-1C8F72D7A1E6}" destId="{201D3270-1954-44A4-B44A-758F5CBE8579}" srcOrd="25" destOrd="0" presId="urn:microsoft.com/office/officeart/2005/8/layout/list1"/>
    <dgm:cxn modelId="{7FF9CE8E-F976-4FDE-8065-3113EAAC76D5}" type="presParOf" srcId="{347495A4-FEA5-46E9-AE75-1C8F72D7A1E6}" destId="{5A3DD083-388F-4989-BD28-3F7C3B79A1C6}" srcOrd="2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77A9E8-8E1B-49F5-A755-8FC703591E87}">
      <dsp:nvSpPr>
        <dsp:cNvPr id="0" name=""/>
        <dsp:cNvSpPr/>
      </dsp:nvSpPr>
      <dsp:spPr>
        <a:xfrm>
          <a:off x="2214607" y="1311046"/>
          <a:ext cx="1666396" cy="1441500"/>
        </a:xfrm>
        <a:prstGeom prst="hexagon">
          <a:avLst>
            <a:gd name="adj" fmla="val 28570"/>
            <a:gd name="vf" fmla="val 115470"/>
          </a:avLst>
        </a:prstGeom>
        <a:solidFill>
          <a:schemeClr val="accent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News Cycle" panose="020B0604020202020204" charset="2"/>
              <a:cs typeface="News Cycle" panose="020B0604020202020204" charset="2"/>
            </a:rPr>
            <a:t>360</a:t>
          </a:r>
        </a:p>
      </dsp:txBody>
      <dsp:txXfrm>
        <a:off x="2490752" y="1549923"/>
        <a:ext cx="1114106" cy="963746"/>
      </dsp:txXfrm>
    </dsp:sp>
    <dsp:sp modelId="{8B0CB5D3-5CB8-4339-AD5E-083A60861AD8}">
      <dsp:nvSpPr>
        <dsp:cNvPr id="0" name=""/>
        <dsp:cNvSpPr/>
      </dsp:nvSpPr>
      <dsp:spPr>
        <a:xfrm>
          <a:off x="3258092" y="621385"/>
          <a:ext cx="628726" cy="54173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821028-143C-4DB9-A865-6C5FDD656C56}">
      <dsp:nvSpPr>
        <dsp:cNvPr id="0" name=""/>
        <dsp:cNvSpPr/>
      </dsp:nvSpPr>
      <dsp:spPr>
        <a:xfrm>
          <a:off x="2368106" y="0"/>
          <a:ext cx="1365600" cy="1181404"/>
        </a:xfrm>
        <a:prstGeom prst="hexagon">
          <a:avLst>
            <a:gd name="adj" fmla="val 28570"/>
            <a:gd name="vf" fmla="val 115470"/>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News Cycle" panose="020B0604020202020204" charset="2"/>
              <a:cs typeface="News Cycle" panose="020B0604020202020204" charset="2"/>
            </a:rPr>
            <a:t>Continuous Learning &amp; Development </a:t>
          </a:r>
        </a:p>
      </dsp:txBody>
      <dsp:txXfrm>
        <a:off x="2594415" y="195784"/>
        <a:ext cx="912982" cy="789836"/>
      </dsp:txXfrm>
    </dsp:sp>
    <dsp:sp modelId="{8588C2AC-D915-4DB7-BCC1-4B9651D2C0A8}">
      <dsp:nvSpPr>
        <dsp:cNvPr id="0" name=""/>
        <dsp:cNvSpPr/>
      </dsp:nvSpPr>
      <dsp:spPr>
        <a:xfrm>
          <a:off x="3991865" y="1634134"/>
          <a:ext cx="628726" cy="54173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0595CE9-1569-4FEB-9103-2067F26C3D4C}">
      <dsp:nvSpPr>
        <dsp:cNvPr id="0" name=""/>
        <dsp:cNvSpPr/>
      </dsp:nvSpPr>
      <dsp:spPr>
        <a:xfrm>
          <a:off x="3620521" y="726643"/>
          <a:ext cx="1365600" cy="1181404"/>
        </a:xfrm>
        <a:prstGeom prst="hexagon">
          <a:avLst>
            <a:gd name="adj" fmla="val 28570"/>
            <a:gd name="vf" fmla="val 115470"/>
          </a:avLst>
        </a:prstGeom>
        <a:solidFill>
          <a:schemeClr val="accent3">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News Cycle" panose="020B0604020202020204" charset="2"/>
              <a:cs typeface="News Cycle" panose="020B0604020202020204" charset="2"/>
            </a:rPr>
            <a:t>Improving Working Relationships</a:t>
          </a:r>
        </a:p>
      </dsp:txBody>
      <dsp:txXfrm>
        <a:off x="3846830" y="922427"/>
        <a:ext cx="912982" cy="789836"/>
      </dsp:txXfrm>
    </dsp:sp>
    <dsp:sp modelId="{0E03F979-4F96-454B-9D41-2D61E3AC5FED}">
      <dsp:nvSpPr>
        <dsp:cNvPr id="0" name=""/>
        <dsp:cNvSpPr/>
      </dsp:nvSpPr>
      <dsp:spPr>
        <a:xfrm>
          <a:off x="3482139" y="2777337"/>
          <a:ext cx="628726" cy="54173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513CDA0-88F1-43C9-9B1B-A3AC7AE512F5}">
      <dsp:nvSpPr>
        <dsp:cNvPr id="0" name=""/>
        <dsp:cNvSpPr/>
      </dsp:nvSpPr>
      <dsp:spPr>
        <a:xfrm>
          <a:off x="3620521" y="2155139"/>
          <a:ext cx="1365600" cy="1181404"/>
        </a:xfrm>
        <a:prstGeom prst="hexagon">
          <a:avLst>
            <a:gd name="adj" fmla="val 28570"/>
            <a:gd name="vf" fmla="val 115470"/>
          </a:avLst>
        </a:prstGeom>
        <a:solidFill>
          <a:srgbClr val="FFC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News Cycle" panose="020B0604020202020204" charset="2"/>
              <a:cs typeface="News Cycle" panose="020B0604020202020204" charset="2"/>
            </a:rPr>
            <a:t>Developing Performance</a:t>
          </a:r>
        </a:p>
      </dsp:txBody>
      <dsp:txXfrm>
        <a:off x="3846830" y="2350923"/>
        <a:ext cx="912982" cy="789836"/>
      </dsp:txXfrm>
    </dsp:sp>
    <dsp:sp modelId="{80CEB280-D240-4993-8319-589EAB8FFEED}">
      <dsp:nvSpPr>
        <dsp:cNvPr id="0" name=""/>
        <dsp:cNvSpPr/>
      </dsp:nvSpPr>
      <dsp:spPr>
        <a:xfrm>
          <a:off x="2217708" y="2896006"/>
          <a:ext cx="628726" cy="54173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1E7838-C560-403B-A367-EBECC2B4BA2C}">
      <dsp:nvSpPr>
        <dsp:cNvPr id="0" name=""/>
        <dsp:cNvSpPr/>
      </dsp:nvSpPr>
      <dsp:spPr>
        <a:xfrm>
          <a:off x="2368106" y="2882595"/>
          <a:ext cx="1365600" cy="1181404"/>
        </a:xfrm>
        <a:prstGeom prst="hexagon">
          <a:avLst>
            <a:gd name="adj" fmla="val 28570"/>
            <a:gd name="vf" fmla="val 115470"/>
          </a:avLst>
        </a:prstGeom>
        <a:solidFill>
          <a:srgbClr val="C0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News Cycle" panose="020B0604020202020204" charset="2"/>
              <a:cs typeface="News Cycle" panose="020B0604020202020204" charset="2"/>
            </a:rPr>
            <a:t>Career Development </a:t>
          </a:r>
        </a:p>
      </dsp:txBody>
      <dsp:txXfrm>
        <a:off x="2594415" y="3078379"/>
        <a:ext cx="912982" cy="789836"/>
      </dsp:txXfrm>
    </dsp:sp>
    <dsp:sp modelId="{D3B666A2-7311-4DA4-855E-A23C5C46C366}">
      <dsp:nvSpPr>
        <dsp:cNvPr id="0" name=""/>
        <dsp:cNvSpPr/>
      </dsp:nvSpPr>
      <dsp:spPr>
        <a:xfrm>
          <a:off x="1471919" y="1883664"/>
          <a:ext cx="628726" cy="54173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665411-3C3E-42B5-915B-C54A4A9E8197}">
      <dsp:nvSpPr>
        <dsp:cNvPr id="0" name=""/>
        <dsp:cNvSpPr/>
      </dsp:nvSpPr>
      <dsp:spPr>
        <a:xfrm>
          <a:off x="1109878" y="2155952"/>
          <a:ext cx="1365600" cy="1181404"/>
        </a:xfrm>
        <a:prstGeom prst="hexagon">
          <a:avLst>
            <a:gd name="adj" fmla="val 28570"/>
            <a:gd name="vf" fmla="val 115470"/>
          </a:avLst>
        </a:prstGeom>
        <a:solidFill>
          <a:schemeClr val="tx2">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News Cycle" panose="020B0604020202020204" charset="2"/>
              <a:cs typeface="News Cycle" panose="020B0604020202020204" charset="2"/>
            </a:rPr>
            <a:t>Employee Engagement </a:t>
          </a:r>
        </a:p>
      </dsp:txBody>
      <dsp:txXfrm>
        <a:off x="1336187" y="2351736"/>
        <a:ext cx="912982" cy="789836"/>
      </dsp:txXfrm>
    </dsp:sp>
    <dsp:sp modelId="{1379DAE4-CD97-459E-941F-DC0CDA09A88F}">
      <dsp:nvSpPr>
        <dsp:cNvPr id="0" name=""/>
        <dsp:cNvSpPr/>
      </dsp:nvSpPr>
      <dsp:spPr>
        <a:xfrm>
          <a:off x="1109878" y="725017"/>
          <a:ext cx="1365600" cy="1181404"/>
        </a:xfrm>
        <a:prstGeom prst="hexagon">
          <a:avLst>
            <a:gd name="adj" fmla="val 28570"/>
            <a:gd name="vf" fmla="val 115470"/>
          </a:avLst>
        </a:prstGeom>
        <a:solidFill>
          <a:srgbClr val="7030A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News Cycle" panose="020B0604020202020204" charset="2"/>
              <a:cs typeface="News Cycle" panose="020B0604020202020204" charset="2"/>
            </a:rPr>
            <a:t>Motivation to Do better</a:t>
          </a:r>
        </a:p>
      </dsp:txBody>
      <dsp:txXfrm>
        <a:off x="1336187" y="920801"/>
        <a:ext cx="912982" cy="78983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509530-21D4-4827-9093-EA120A8D02C8}">
      <dsp:nvSpPr>
        <dsp:cNvPr id="0" name=""/>
        <dsp:cNvSpPr/>
      </dsp:nvSpPr>
      <dsp:spPr>
        <a:xfrm>
          <a:off x="0" y="186689"/>
          <a:ext cx="7108389" cy="756000"/>
        </a:xfrm>
        <a:prstGeom prst="rect">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551690" tIns="124968" rIns="551690" bIns="64008" numCol="1" spcCol="1270" anchor="t" anchorCtr="0">
          <a:noAutofit/>
        </a:bodyPr>
        <a:lstStyle/>
        <a:p>
          <a:pPr marL="57150" lvl="1" indent="-57150" algn="l" defTabSz="400050">
            <a:lnSpc>
              <a:spcPct val="90000"/>
            </a:lnSpc>
            <a:spcBef>
              <a:spcPct val="0"/>
            </a:spcBef>
            <a:spcAft>
              <a:spcPct val="15000"/>
            </a:spcAft>
            <a:buChar char="•"/>
          </a:pPr>
          <a:r>
            <a:rPr lang="en-US" sz="900" b="0" kern="1200" dirty="0">
              <a:latin typeface="News Cycle" panose="020B0604020202020204" charset="2"/>
            </a:rPr>
            <a:t>HRBP can launch 360 forms for participants from within their population</a:t>
          </a:r>
        </a:p>
        <a:p>
          <a:pPr marL="57150" lvl="1" indent="-57150" algn="l" defTabSz="400050">
            <a:lnSpc>
              <a:spcPct val="90000"/>
            </a:lnSpc>
            <a:spcBef>
              <a:spcPct val="0"/>
            </a:spcBef>
            <a:spcAft>
              <a:spcPct val="15000"/>
            </a:spcAft>
            <a:buChar char="•"/>
          </a:pPr>
          <a:r>
            <a:rPr lang="en-US" sz="900" b="0" kern="1200" dirty="0">
              <a:latin typeface="News Cycle" panose="020B0604020202020204" charset="2"/>
            </a:rPr>
            <a:t>Line managers can create 360 forms for their direct reports</a:t>
          </a:r>
        </a:p>
        <a:p>
          <a:pPr marL="57150" lvl="1" indent="-57150" algn="l" defTabSz="400050">
            <a:lnSpc>
              <a:spcPct val="90000"/>
            </a:lnSpc>
            <a:spcBef>
              <a:spcPct val="0"/>
            </a:spcBef>
            <a:spcAft>
              <a:spcPct val="15000"/>
            </a:spcAft>
            <a:buChar char="•"/>
          </a:pPr>
          <a:r>
            <a:rPr lang="en-US" sz="900" b="0" kern="1200" dirty="0">
              <a:latin typeface="News Cycle" panose="020B0604020202020204" charset="2"/>
            </a:rPr>
            <a:t>Participants as well can launch their own 360 form</a:t>
          </a:r>
        </a:p>
      </dsp:txBody>
      <dsp:txXfrm>
        <a:off x="0" y="186689"/>
        <a:ext cx="7108389" cy="756000"/>
      </dsp:txXfrm>
    </dsp:sp>
    <dsp:sp modelId="{0C04E5D4-AA1E-46C8-8FA8-DB29DE3236AB}">
      <dsp:nvSpPr>
        <dsp:cNvPr id="0" name=""/>
        <dsp:cNvSpPr/>
      </dsp:nvSpPr>
      <dsp:spPr>
        <a:xfrm>
          <a:off x="355419" y="98129"/>
          <a:ext cx="4975872" cy="177120"/>
        </a:xfrm>
        <a:prstGeom prst="roundRect">
          <a:avLst/>
        </a:prstGeom>
        <a:solidFill>
          <a:schemeClr val="accent2"/>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88076" tIns="0" rIns="188076" bIns="0" numCol="1" spcCol="1270" anchor="ctr" anchorCtr="0">
          <a:noAutofit/>
        </a:bodyPr>
        <a:lstStyle/>
        <a:p>
          <a:pPr marL="0" lvl="0" indent="0" algn="l" defTabSz="355600">
            <a:lnSpc>
              <a:spcPct val="90000"/>
            </a:lnSpc>
            <a:spcBef>
              <a:spcPct val="0"/>
            </a:spcBef>
            <a:spcAft>
              <a:spcPct val="35000"/>
            </a:spcAft>
            <a:buNone/>
          </a:pPr>
          <a:r>
            <a:rPr lang="en-US" sz="800" b="1" kern="1200" dirty="0"/>
            <a:t>Launch/Create form</a:t>
          </a:r>
        </a:p>
      </dsp:txBody>
      <dsp:txXfrm>
        <a:off x="364065" y="106775"/>
        <a:ext cx="4958580" cy="159828"/>
      </dsp:txXfrm>
    </dsp:sp>
    <dsp:sp modelId="{085D3F7F-786A-4680-84F8-EC595411281B}">
      <dsp:nvSpPr>
        <dsp:cNvPr id="0" name=""/>
        <dsp:cNvSpPr/>
      </dsp:nvSpPr>
      <dsp:spPr>
        <a:xfrm>
          <a:off x="0" y="1063649"/>
          <a:ext cx="7108389" cy="368550"/>
        </a:xfrm>
        <a:prstGeom prst="rect">
          <a:avLst/>
        </a:prstGeom>
        <a:solidFill>
          <a:schemeClr val="lt1">
            <a:alpha val="90000"/>
            <a:hueOff val="0"/>
            <a:satOff val="0"/>
            <a:lumOff val="0"/>
            <a:alphaOff val="0"/>
          </a:schemeClr>
        </a:solidFill>
        <a:ln w="9525" cap="flat" cmpd="sng" algn="ctr">
          <a:solidFill>
            <a:srgbClr val="0070C0"/>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551690" tIns="124968" rIns="551690" bIns="64008" numCol="1" spcCol="1270" anchor="t" anchorCtr="0">
          <a:noAutofit/>
        </a:bodyPr>
        <a:lstStyle/>
        <a:p>
          <a:pPr marL="57150" lvl="1" indent="-57150" algn="l" defTabSz="400050">
            <a:lnSpc>
              <a:spcPct val="90000"/>
            </a:lnSpc>
            <a:spcBef>
              <a:spcPct val="0"/>
            </a:spcBef>
            <a:spcAft>
              <a:spcPct val="15000"/>
            </a:spcAft>
            <a:buChar char="•"/>
          </a:pPr>
          <a:r>
            <a:rPr lang="en-US" sz="900" b="0" kern="1200" dirty="0">
              <a:latin typeface="News Cycle" panose="020B0604020202020204" charset="2"/>
            </a:rPr>
            <a:t>Participants receive an e-mail notification only if the form is created by their HRBP or Line manager</a:t>
          </a:r>
        </a:p>
      </dsp:txBody>
      <dsp:txXfrm>
        <a:off x="0" y="1063649"/>
        <a:ext cx="7108389" cy="368550"/>
      </dsp:txXfrm>
    </dsp:sp>
    <dsp:sp modelId="{A899C20E-6D68-43E1-9C33-B5E2BC7F6AE5}">
      <dsp:nvSpPr>
        <dsp:cNvPr id="0" name=""/>
        <dsp:cNvSpPr/>
      </dsp:nvSpPr>
      <dsp:spPr>
        <a:xfrm>
          <a:off x="355419" y="975089"/>
          <a:ext cx="4975872" cy="177120"/>
        </a:xfrm>
        <a:prstGeom prst="roundRect">
          <a:avLst/>
        </a:prstGeom>
        <a:solidFill>
          <a:schemeClr val="bg2">
            <a:lumMod val="60000"/>
            <a:lumOff val="4000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88076" tIns="0" rIns="188076" bIns="0" numCol="1" spcCol="1270" anchor="ctr" anchorCtr="0">
          <a:noAutofit/>
        </a:bodyPr>
        <a:lstStyle/>
        <a:p>
          <a:pPr marL="0" lvl="0" indent="0" algn="l" defTabSz="355600">
            <a:lnSpc>
              <a:spcPct val="90000"/>
            </a:lnSpc>
            <a:spcBef>
              <a:spcPct val="0"/>
            </a:spcBef>
            <a:spcAft>
              <a:spcPct val="35000"/>
            </a:spcAft>
            <a:buNone/>
          </a:pPr>
          <a:r>
            <a:rPr lang="en-US" sz="800" b="1" kern="1200" dirty="0"/>
            <a:t>E-mail Notification </a:t>
          </a:r>
        </a:p>
      </dsp:txBody>
      <dsp:txXfrm>
        <a:off x="364065" y="983735"/>
        <a:ext cx="4958580" cy="159828"/>
      </dsp:txXfrm>
    </dsp:sp>
    <dsp:sp modelId="{7C629C50-BDCD-4AF3-ADBA-DF6E7946A921}">
      <dsp:nvSpPr>
        <dsp:cNvPr id="0" name=""/>
        <dsp:cNvSpPr/>
      </dsp:nvSpPr>
      <dsp:spPr>
        <a:xfrm>
          <a:off x="0" y="1553159"/>
          <a:ext cx="7108389" cy="557550"/>
        </a:xfrm>
        <a:prstGeom prst="rect">
          <a:avLst/>
        </a:prstGeom>
        <a:solidFill>
          <a:schemeClr val="lt1">
            <a:alpha val="90000"/>
            <a:hueOff val="0"/>
            <a:satOff val="0"/>
            <a:lumOff val="0"/>
            <a:alphaOff val="0"/>
          </a:schemeClr>
        </a:solidFill>
        <a:ln w="9525" cap="flat" cmpd="sng" algn="ctr">
          <a:solidFill>
            <a:srgbClr val="0070C0"/>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551690" tIns="124968" rIns="551690" bIns="64008" numCol="1" spcCol="1270" anchor="t" anchorCtr="0">
          <a:noAutofit/>
        </a:bodyPr>
        <a:lstStyle/>
        <a:p>
          <a:pPr marL="57150" lvl="1" indent="-57150" algn="l" defTabSz="400050">
            <a:lnSpc>
              <a:spcPct val="90000"/>
            </a:lnSpc>
            <a:spcBef>
              <a:spcPct val="0"/>
            </a:spcBef>
            <a:spcAft>
              <a:spcPct val="15000"/>
            </a:spcAft>
            <a:buChar char="•"/>
          </a:pPr>
          <a:r>
            <a:rPr lang="en-US" sz="900" b="0" kern="1200" dirty="0">
              <a:latin typeface="News Cycle" panose="020B0604020202020204" charset="2"/>
            </a:rPr>
            <a:t>Once participants receive an email notification, he/she can start selecting raters and submit to line manager for approval </a:t>
          </a:r>
        </a:p>
        <a:p>
          <a:pPr marL="57150" lvl="1" indent="-57150" algn="l" defTabSz="400050">
            <a:lnSpc>
              <a:spcPct val="90000"/>
            </a:lnSpc>
            <a:spcBef>
              <a:spcPct val="0"/>
            </a:spcBef>
            <a:spcAft>
              <a:spcPct val="15000"/>
            </a:spcAft>
            <a:buChar char="•"/>
          </a:pPr>
          <a:r>
            <a:rPr lang="en-US" sz="900" b="0" kern="1200" dirty="0">
              <a:latin typeface="News Cycle" panose="020B0604020202020204" charset="2"/>
            </a:rPr>
            <a:t>In case participants created their own form they can directly select raters.</a:t>
          </a:r>
        </a:p>
      </dsp:txBody>
      <dsp:txXfrm>
        <a:off x="0" y="1553159"/>
        <a:ext cx="7108389" cy="557550"/>
      </dsp:txXfrm>
    </dsp:sp>
    <dsp:sp modelId="{DA182E36-53BD-4F40-87F4-0137817AA9A8}">
      <dsp:nvSpPr>
        <dsp:cNvPr id="0" name=""/>
        <dsp:cNvSpPr/>
      </dsp:nvSpPr>
      <dsp:spPr>
        <a:xfrm>
          <a:off x="355419" y="1464599"/>
          <a:ext cx="4975872" cy="177120"/>
        </a:xfrm>
        <a:prstGeom prst="roundRect">
          <a:avLst/>
        </a:prstGeom>
        <a:solidFill>
          <a:srgbClr val="0070C0"/>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88076" tIns="0" rIns="188076" bIns="0" numCol="1" spcCol="1270" anchor="ctr" anchorCtr="0">
          <a:noAutofit/>
        </a:bodyPr>
        <a:lstStyle/>
        <a:p>
          <a:pPr marL="0" lvl="0" indent="0" algn="l" defTabSz="355600">
            <a:lnSpc>
              <a:spcPct val="90000"/>
            </a:lnSpc>
            <a:spcBef>
              <a:spcPct val="0"/>
            </a:spcBef>
            <a:spcAft>
              <a:spcPct val="35000"/>
            </a:spcAft>
            <a:buNone/>
          </a:pPr>
          <a:r>
            <a:rPr lang="en-US" sz="800" b="1" kern="1200" dirty="0"/>
            <a:t>Raters Selection</a:t>
          </a:r>
        </a:p>
      </dsp:txBody>
      <dsp:txXfrm>
        <a:off x="364065" y="1473245"/>
        <a:ext cx="4958580" cy="159828"/>
      </dsp:txXfrm>
    </dsp:sp>
    <dsp:sp modelId="{21DC6807-3490-4C13-96F8-B29A9FD95CD2}">
      <dsp:nvSpPr>
        <dsp:cNvPr id="0" name=""/>
        <dsp:cNvSpPr/>
      </dsp:nvSpPr>
      <dsp:spPr>
        <a:xfrm>
          <a:off x="0" y="2231669"/>
          <a:ext cx="7108389" cy="368550"/>
        </a:xfrm>
        <a:prstGeom prst="rect">
          <a:avLst/>
        </a:prstGeom>
        <a:solidFill>
          <a:schemeClr val="lt1">
            <a:alpha val="90000"/>
            <a:hueOff val="0"/>
            <a:satOff val="0"/>
            <a:lumOff val="0"/>
            <a:alphaOff val="0"/>
          </a:schemeClr>
        </a:solidFill>
        <a:ln w="9525" cap="flat" cmpd="sng" algn="ctr">
          <a:solidFill>
            <a:srgbClr val="0070C0"/>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551690" tIns="124968" rIns="551690" bIns="64008" numCol="1" spcCol="1270" anchor="t" anchorCtr="0">
          <a:noAutofit/>
        </a:bodyPr>
        <a:lstStyle/>
        <a:p>
          <a:pPr marL="57150" lvl="1" indent="-57150" algn="l" defTabSz="400050">
            <a:lnSpc>
              <a:spcPct val="90000"/>
            </a:lnSpc>
            <a:spcBef>
              <a:spcPct val="0"/>
            </a:spcBef>
            <a:spcAft>
              <a:spcPct val="15000"/>
            </a:spcAft>
            <a:buChar char="•"/>
          </a:pPr>
          <a:r>
            <a:rPr lang="en-US" sz="900" b="0" kern="1200" dirty="0">
              <a:latin typeface="News Cycle" panose="020B0604020202020204" charset="2"/>
            </a:rPr>
            <a:t>Line manager review raters list, and can delete/add raters then submit list</a:t>
          </a:r>
        </a:p>
      </dsp:txBody>
      <dsp:txXfrm>
        <a:off x="0" y="2231669"/>
        <a:ext cx="7108389" cy="368550"/>
      </dsp:txXfrm>
    </dsp:sp>
    <dsp:sp modelId="{44E8A6E9-5EE2-4610-B278-FC573945D8D4}">
      <dsp:nvSpPr>
        <dsp:cNvPr id="0" name=""/>
        <dsp:cNvSpPr/>
      </dsp:nvSpPr>
      <dsp:spPr>
        <a:xfrm>
          <a:off x="355419" y="2143109"/>
          <a:ext cx="4975872" cy="177120"/>
        </a:xfrm>
        <a:prstGeom prst="roundRect">
          <a:avLst/>
        </a:prstGeom>
        <a:solidFill>
          <a:schemeClr val="bg2">
            <a:lumMod val="60000"/>
            <a:lumOff val="4000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88076" tIns="0" rIns="188076" bIns="0" numCol="1" spcCol="1270" anchor="ctr" anchorCtr="0">
          <a:noAutofit/>
        </a:bodyPr>
        <a:lstStyle/>
        <a:p>
          <a:pPr marL="0" lvl="0" indent="0" algn="l" defTabSz="355600">
            <a:lnSpc>
              <a:spcPct val="90000"/>
            </a:lnSpc>
            <a:spcBef>
              <a:spcPct val="0"/>
            </a:spcBef>
            <a:spcAft>
              <a:spcPct val="35000"/>
            </a:spcAft>
            <a:buNone/>
          </a:pPr>
          <a:r>
            <a:rPr lang="en-US" sz="800" b="1" kern="1200" dirty="0"/>
            <a:t>Manager approval</a:t>
          </a:r>
        </a:p>
      </dsp:txBody>
      <dsp:txXfrm>
        <a:off x="364065" y="2151755"/>
        <a:ext cx="4958580" cy="159828"/>
      </dsp:txXfrm>
    </dsp:sp>
    <dsp:sp modelId="{98F71623-DE7E-4EAA-84D5-1F2A1CCFCC48}">
      <dsp:nvSpPr>
        <dsp:cNvPr id="0" name=""/>
        <dsp:cNvSpPr/>
      </dsp:nvSpPr>
      <dsp:spPr>
        <a:xfrm>
          <a:off x="0" y="2721179"/>
          <a:ext cx="7108389" cy="368550"/>
        </a:xfrm>
        <a:prstGeom prst="rect">
          <a:avLst/>
        </a:prstGeom>
        <a:solidFill>
          <a:schemeClr val="lt1">
            <a:alpha val="90000"/>
            <a:hueOff val="0"/>
            <a:satOff val="0"/>
            <a:lumOff val="0"/>
            <a:alphaOff val="0"/>
          </a:schemeClr>
        </a:solidFill>
        <a:ln w="9525" cap="flat" cmpd="sng" algn="ctr">
          <a:solidFill>
            <a:srgbClr val="0070C0"/>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551690" tIns="124968" rIns="551690" bIns="64008" numCol="1" spcCol="1270" anchor="t" anchorCtr="0">
          <a:noAutofit/>
        </a:bodyPr>
        <a:lstStyle/>
        <a:p>
          <a:pPr marL="57150" lvl="1" indent="-57150" algn="l" defTabSz="400050">
            <a:lnSpc>
              <a:spcPct val="90000"/>
            </a:lnSpc>
            <a:spcBef>
              <a:spcPct val="0"/>
            </a:spcBef>
            <a:spcAft>
              <a:spcPct val="15000"/>
            </a:spcAft>
            <a:buChar char="•"/>
          </a:pPr>
          <a:r>
            <a:rPr lang="en-US" sz="900" b="0" kern="1200" dirty="0">
              <a:latin typeface="News Cycle" panose="020B0604020202020204" charset="2"/>
            </a:rPr>
            <a:t> Raters will receive an e-mail notification with a link to respond to the participant survey</a:t>
          </a:r>
        </a:p>
      </dsp:txBody>
      <dsp:txXfrm>
        <a:off x="0" y="2721179"/>
        <a:ext cx="7108389" cy="368550"/>
      </dsp:txXfrm>
    </dsp:sp>
    <dsp:sp modelId="{E008E38B-70E9-406D-81D5-829BBAB8B33B}">
      <dsp:nvSpPr>
        <dsp:cNvPr id="0" name=""/>
        <dsp:cNvSpPr/>
      </dsp:nvSpPr>
      <dsp:spPr>
        <a:xfrm>
          <a:off x="355419" y="2632619"/>
          <a:ext cx="4975872" cy="177120"/>
        </a:xfrm>
        <a:prstGeom prst="round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88076" tIns="0" rIns="188076" bIns="0" numCol="1" spcCol="1270" anchor="ctr" anchorCtr="0">
          <a:noAutofit/>
        </a:bodyPr>
        <a:lstStyle/>
        <a:p>
          <a:pPr marL="0" lvl="0" indent="0" algn="l" defTabSz="355600">
            <a:lnSpc>
              <a:spcPct val="90000"/>
            </a:lnSpc>
            <a:spcBef>
              <a:spcPct val="0"/>
            </a:spcBef>
            <a:spcAft>
              <a:spcPct val="35000"/>
            </a:spcAft>
            <a:buNone/>
          </a:pPr>
          <a:r>
            <a:rPr lang="en-US" sz="800" b="1" kern="1200" dirty="0"/>
            <a:t>Raters’ response</a:t>
          </a:r>
        </a:p>
      </dsp:txBody>
      <dsp:txXfrm>
        <a:off x="364065" y="2641265"/>
        <a:ext cx="4958580" cy="159828"/>
      </dsp:txXfrm>
    </dsp:sp>
    <dsp:sp modelId="{C76A1AC1-0E08-409B-82E5-69A5B28FE215}">
      <dsp:nvSpPr>
        <dsp:cNvPr id="0" name=""/>
        <dsp:cNvSpPr/>
      </dsp:nvSpPr>
      <dsp:spPr>
        <a:xfrm>
          <a:off x="0" y="3210689"/>
          <a:ext cx="7108389" cy="737100"/>
        </a:xfrm>
        <a:prstGeom prst="rect">
          <a:avLst/>
        </a:prstGeom>
        <a:solidFill>
          <a:schemeClr val="lt1">
            <a:alpha val="90000"/>
            <a:hueOff val="0"/>
            <a:satOff val="0"/>
            <a:lumOff val="0"/>
            <a:alphaOff val="0"/>
          </a:schemeClr>
        </a:solidFill>
        <a:ln w="9525" cap="flat" cmpd="sng" algn="ctr">
          <a:solidFill>
            <a:srgbClr val="0070C0"/>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551690" tIns="124968" rIns="551690" bIns="64008" numCol="1" spcCol="1270" anchor="t" anchorCtr="0">
          <a:noAutofit/>
        </a:bodyPr>
        <a:lstStyle/>
        <a:p>
          <a:pPr marL="57150" lvl="1" indent="-57150" algn="l" defTabSz="400050">
            <a:lnSpc>
              <a:spcPct val="90000"/>
            </a:lnSpc>
            <a:spcBef>
              <a:spcPct val="0"/>
            </a:spcBef>
            <a:spcAft>
              <a:spcPct val="15000"/>
            </a:spcAft>
            <a:buChar char="•"/>
          </a:pPr>
          <a:r>
            <a:rPr lang="en-US" sz="900" b="0" kern="1200" dirty="0">
              <a:latin typeface="News Cycle" panose="020B0604020202020204" charset="2"/>
            </a:rPr>
            <a:t>To Ensure participation, survey will be open for 45 days, after that report will be generated Only if three or more raters responded aside from self &amp; line manager.  Report will be available on IGrow&gt; Performance&gt;completed folder</a:t>
          </a:r>
        </a:p>
        <a:p>
          <a:pPr marL="57150" lvl="1" indent="-57150" algn="l" defTabSz="400050">
            <a:lnSpc>
              <a:spcPct val="90000"/>
            </a:lnSpc>
            <a:spcBef>
              <a:spcPct val="0"/>
            </a:spcBef>
            <a:spcAft>
              <a:spcPct val="15000"/>
            </a:spcAft>
            <a:buChar char="•"/>
          </a:pPr>
          <a:r>
            <a:rPr lang="en-US" sz="900" b="0" kern="1200" dirty="0">
              <a:latin typeface="News Cycle" panose="020B0604020202020204" charset="2"/>
            </a:rPr>
            <a:t>HRBP/Line manager can view Participant report from IGrow&gt; Performance&gt;completed folder</a:t>
          </a:r>
        </a:p>
      </dsp:txBody>
      <dsp:txXfrm>
        <a:off x="0" y="3210689"/>
        <a:ext cx="7108389" cy="737100"/>
      </dsp:txXfrm>
    </dsp:sp>
    <dsp:sp modelId="{CA9E1E64-3EA6-4018-82E2-6E0B0C052047}">
      <dsp:nvSpPr>
        <dsp:cNvPr id="0" name=""/>
        <dsp:cNvSpPr/>
      </dsp:nvSpPr>
      <dsp:spPr>
        <a:xfrm>
          <a:off x="355419" y="3122129"/>
          <a:ext cx="4975872" cy="177120"/>
        </a:xfrm>
        <a:prstGeom prst="roundRect">
          <a:avLst/>
        </a:prstGeom>
        <a:solidFill>
          <a:schemeClr val="bg2">
            <a:lumMod val="60000"/>
            <a:lumOff val="4000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88076" tIns="0" rIns="188076" bIns="0" numCol="1" spcCol="1270" anchor="ctr" anchorCtr="0">
          <a:noAutofit/>
        </a:bodyPr>
        <a:lstStyle/>
        <a:p>
          <a:pPr marL="0" lvl="0" indent="0" algn="l" defTabSz="355600">
            <a:lnSpc>
              <a:spcPct val="90000"/>
            </a:lnSpc>
            <a:spcBef>
              <a:spcPct val="0"/>
            </a:spcBef>
            <a:spcAft>
              <a:spcPct val="35000"/>
            </a:spcAft>
            <a:buNone/>
          </a:pPr>
          <a:r>
            <a:rPr lang="en-US" sz="800" b="1" kern="1200" dirty="0"/>
            <a:t>Report Generation</a:t>
          </a:r>
        </a:p>
      </dsp:txBody>
      <dsp:txXfrm>
        <a:off x="364065" y="3130775"/>
        <a:ext cx="4958580" cy="159828"/>
      </dsp:txXfrm>
    </dsp:sp>
    <dsp:sp modelId="{5A3DD083-388F-4989-BD28-3F7C3B79A1C6}">
      <dsp:nvSpPr>
        <dsp:cNvPr id="0" name=""/>
        <dsp:cNvSpPr/>
      </dsp:nvSpPr>
      <dsp:spPr>
        <a:xfrm>
          <a:off x="0" y="4068749"/>
          <a:ext cx="7108389" cy="368550"/>
        </a:xfrm>
        <a:prstGeom prst="rect">
          <a:avLst/>
        </a:prstGeom>
        <a:solidFill>
          <a:schemeClr val="lt1">
            <a:alpha val="90000"/>
            <a:hueOff val="0"/>
            <a:satOff val="0"/>
            <a:lumOff val="0"/>
            <a:alphaOff val="0"/>
          </a:schemeClr>
        </a:solidFill>
        <a:ln w="9525" cap="flat" cmpd="sng" algn="ctr">
          <a:solidFill>
            <a:srgbClr val="0070C0"/>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551690" tIns="124968" rIns="551690" bIns="64008" numCol="1" spcCol="1270" anchor="t" anchorCtr="0">
          <a:noAutofit/>
        </a:bodyPr>
        <a:lstStyle/>
        <a:p>
          <a:pPr marL="57150" lvl="1" indent="-57150" algn="l" defTabSz="400050">
            <a:lnSpc>
              <a:spcPct val="90000"/>
            </a:lnSpc>
            <a:spcBef>
              <a:spcPct val="0"/>
            </a:spcBef>
            <a:spcAft>
              <a:spcPct val="15000"/>
            </a:spcAft>
            <a:buChar char="•"/>
          </a:pPr>
          <a:r>
            <a:rPr lang="en-US" sz="900" b="0" kern="1200" dirty="0">
              <a:latin typeface="News Cycle" panose="020B0604020202020204" charset="2"/>
            </a:rPr>
            <a:t>Participant reviews his/her report  &amp; then can schedule a 1:1 discussion with their line manager</a:t>
          </a:r>
        </a:p>
      </dsp:txBody>
      <dsp:txXfrm>
        <a:off x="0" y="4068749"/>
        <a:ext cx="7108389" cy="368550"/>
      </dsp:txXfrm>
    </dsp:sp>
    <dsp:sp modelId="{13F2805E-8202-46E8-9553-BBBD1F4DC8E9}">
      <dsp:nvSpPr>
        <dsp:cNvPr id="0" name=""/>
        <dsp:cNvSpPr/>
      </dsp:nvSpPr>
      <dsp:spPr>
        <a:xfrm>
          <a:off x="355419" y="3980189"/>
          <a:ext cx="4975872" cy="177120"/>
        </a:xfrm>
        <a:prstGeom prst="roundRect">
          <a:avLst/>
        </a:prstGeom>
        <a:solidFill>
          <a:srgbClr val="0070C0"/>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88076" tIns="0" rIns="188076" bIns="0" numCol="1" spcCol="1270" anchor="ctr" anchorCtr="0">
          <a:noAutofit/>
        </a:bodyPr>
        <a:lstStyle/>
        <a:p>
          <a:pPr marL="0" lvl="0" indent="0" algn="l" defTabSz="355600">
            <a:lnSpc>
              <a:spcPct val="90000"/>
            </a:lnSpc>
            <a:spcBef>
              <a:spcPct val="0"/>
            </a:spcBef>
            <a:spcAft>
              <a:spcPct val="35000"/>
            </a:spcAft>
            <a:buNone/>
          </a:pPr>
          <a:r>
            <a:rPr lang="en-US" sz="800" b="1" kern="1200" dirty="0"/>
            <a:t>Schedule 1:1</a:t>
          </a:r>
        </a:p>
      </dsp:txBody>
      <dsp:txXfrm>
        <a:off x="364065" y="3988835"/>
        <a:ext cx="4958580" cy="159828"/>
      </dsp:txXfrm>
    </dsp:sp>
  </dsp:spTree>
</dsp:drawing>
</file>

<file path=ppt/diagrams/layout1.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dirty="0"/>
          </a:p>
        </p:txBody>
      </p:sp>
    </p:spTree>
    <p:extLst>
      <p:ext uri="{BB962C8B-B14F-4D97-AF65-F5344CB8AC3E}">
        <p14:creationId xmlns:p14="http://schemas.microsoft.com/office/powerpoint/2010/main" val="3061597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dirty="0"/>
          </a:p>
        </p:txBody>
      </p:sp>
    </p:spTree>
    <p:extLst>
      <p:ext uri="{BB962C8B-B14F-4D97-AF65-F5344CB8AC3E}">
        <p14:creationId xmlns:p14="http://schemas.microsoft.com/office/powerpoint/2010/main" val="37751389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942729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063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995833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53438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dirty="0"/>
          </a:p>
        </p:txBody>
      </p:sp>
    </p:spTree>
    <p:extLst>
      <p:ext uri="{BB962C8B-B14F-4D97-AF65-F5344CB8AC3E}">
        <p14:creationId xmlns:p14="http://schemas.microsoft.com/office/powerpoint/2010/main" val="3620355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4199475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dirty="0"/>
          </a:p>
        </p:txBody>
      </p:sp>
    </p:spTree>
    <p:extLst>
      <p:ext uri="{BB962C8B-B14F-4D97-AF65-F5344CB8AC3E}">
        <p14:creationId xmlns:p14="http://schemas.microsoft.com/office/powerpoint/2010/main" val="5156978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829228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309823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761288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50792"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reserve="1">
  <p:cSld name="1_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33095"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9" name="Google Shape;119;p11"/>
          <p:cNvSpPr/>
          <p:nvPr/>
        </p:nvSpPr>
        <p:spPr>
          <a:xfrm flipH="1">
            <a:off x="8073822" y="456628"/>
            <a:ext cx="568512" cy="711612"/>
          </a:xfrm>
          <a:custGeom>
            <a:avLst/>
            <a:gdLst/>
            <a:ahLst/>
            <a:cxnLst/>
            <a:rect l="l" t="t" r="r" b="b"/>
            <a:pathLst>
              <a:path w="21600" h="21600" extrusionOk="0">
                <a:moveTo>
                  <a:pt x="0" y="21600"/>
                </a:moveTo>
                <a:lnTo>
                  <a:pt x="21600" y="18470"/>
                </a:lnTo>
                <a:lnTo>
                  <a:pt x="21600" y="0"/>
                </a:lnTo>
                <a:lnTo>
                  <a:pt x="0" y="3130"/>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0" name="Google Shape;120;p11"/>
          <p:cNvSpPr/>
          <p:nvPr/>
        </p:nvSpPr>
        <p:spPr>
          <a:xfrm flipH="1">
            <a:off x="8073822" y="4574472"/>
            <a:ext cx="568512" cy="569052"/>
          </a:xfrm>
          <a:custGeom>
            <a:avLst/>
            <a:gdLst/>
            <a:ahLst/>
            <a:cxnLst/>
            <a:rect l="l" t="t" r="r" b="b"/>
            <a:pathLst>
              <a:path w="21600" h="21600" extrusionOk="0">
                <a:moveTo>
                  <a:pt x="0" y="21600"/>
                </a:moveTo>
                <a:lnTo>
                  <a:pt x="21600" y="21600"/>
                </a:lnTo>
                <a:lnTo>
                  <a:pt x="21600" y="0"/>
                </a:lnTo>
                <a:lnTo>
                  <a:pt x="0" y="3912"/>
                </a:lnTo>
                <a:lnTo>
                  <a:pt x="0"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1" name="Google Shape;121;p11"/>
          <p:cNvSpPr/>
          <p:nvPr/>
        </p:nvSpPr>
        <p:spPr>
          <a:xfrm flipH="1">
            <a:off x="8073822" y="1158238"/>
            <a:ext cx="568512" cy="3426246"/>
          </a:xfrm>
          <a:custGeom>
            <a:avLst/>
            <a:gdLst/>
            <a:ahLst/>
            <a:cxnLst/>
            <a:rect l="l" t="t" r="r" b="b"/>
            <a:pathLst>
              <a:path w="21600" h="21600" extrusionOk="0">
                <a:moveTo>
                  <a:pt x="21600" y="0"/>
                </a:moveTo>
                <a:lnTo>
                  <a:pt x="0" y="650"/>
                </a:lnTo>
                <a:lnTo>
                  <a:pt x="0" y="21600"/>
                </a:lnTo>
                <a:lnTo>
                  <a:pt x="21600" y="20950"/>
                </a:lnTo>
                <a:lnTo>
                  <a:pt x="2160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0145728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8A47A-03CC-46D9-82D8-67469B0D7DA6}"/>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2883E448-6CE2-41C4-8F9D-43E265A08E95}"/>
              </a:ext>
            </a:extLst>
          </p:cNvPr>
          <p:cNvSpPr>
            <a:spLocks noGrp="1"/>
          </p:cNvSpPr>
          <p:nvPr>
            <p:ph type="ftr" sz="quarter" idx="10"/>
          </p:nvPr>
        </p:nvSpPr>
        <p:spPr/>
        <p:txBody>
          <a:bodyPr/>
          <a:lstStyle>
            <a:lvl1pPr>
              <a:defRPr/>
            </a:lvl1pPr>
          </a:lstStyle>
          <a:p>
            <a:r>
              <a:rPr lang="en-US" altLang="en-US" dirty="0"/>
              <a:t>PepsiCo Confidential</a:t>
            </a:r>
            <a:endParaRPr lang="en-GB" altLang="en-US" dirty="0"/>
          </a:p>
        </p:txBody>
      </p:sp>
    </p:spTree>
    <p:extLst>
      <p:ext uri="{BB962C8B-B14F-4D97-AF65-F5344CB8AC3E}">
        <p14:creationId xmlns:p14="http://schemas.microsoft.com/office/powerpoint/2010/main" val="4213792900"/>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amp; Photo Alt">
    <p:spTree>
      <p:nvGrpSpPr>
        <p:cNvPr id="1" name=""/>
        <p:cNvGrpSpPr/>
        <p:nvPr/>
      </p:nvGrpSpPr>
      <p:grpSpPr>
        <a:xfrm>
          <a:off x="0" y="0"/>
          <a:ext cx="0" cy="0"/>
          <a:chOff x="0" y="0"/>
          <a:chExt cx="0" cy="0"/>
        </a:xfrm>
      </p:grpSpPr>
      <p:sp>
        <p:nvSpPr>
          <p:cNvPr id="37" name="518839134_3132x2088.jpg"/>
          <p:cNvSpPr>
            <a:spLocks noGrp="1"/>
          </p:cNvSpPr>
          <p:nvPr>
            <p:ph type="pic" idx="21"/>
          </p:nvPr>
        </p:nvSpPr>
        <p:spPr>
          <a:xfrm>
            <a:off x="3345774" y="-2"/>
            <a:ext cx="7715250" cy="5143502"/>
          </a:xfrm>
          <a:prstGeom prst="rect">
            <a:avLst/>
          </a:prstGeom>
        </p:spPr>
        <p:txBody>
          <a:bodyPr lIns="91439" tIns="45719" rIns="91439" bIns="45719">
            <a:noAutofit/>
          </a:bodyPr>
          <a:lstStyle/>
          <a:p>
            <a:endParaRPr dirty="0"/>
          </a:p>
        </p:txBody>
      </p:sp>
      <p:sp>
        <p:nvSpPr>
          <p:cNvPr id="38" name="Slide Title"/>
          <p:cNvSpPr txBox="1">
            <a:spLocks noGrp="1"/>
          </p:cNvSpPr>
          <p:nvPr>
            <p:ph type="title" hasCustomPrompt="1"/>
          </p:nvPr>
        </p:nvSpPr>
        <p:spPr>
          <a:xfrm>
            <a:off x="485775" y="1403631"/>
            <a:ext cx="4291013" cy="2000252"/>
          </a:xfrm>
          <a:prstGeom prst="rect">
            <a:avLst/>
          </a:prstGeom>
        </p:spPr>
        <p:txBody>
          <a:bodyPr anchor="b"/>
          <a:lstStyle>
            <a:lvl1pPr defTabSz="435322">
              <a:defRPr sz="4988" b="0" spc="-250">
                <a:latin typeface="Oswald Heavy Regular"/>
                <a:ea typeface="Oswald Heavy Regular"/>
                <a:cs typeface="Oswald Heavy Regular"/>
                <a:sym typeface="Oswald Heavy Regular"/>
              </a:defRPr>
            </a:lvl1pPr>
          </a:lstStyle>
          <a:p>
            <a:r>
              <a:t>Slide Title</a:t>
            </a:r>
          </a:p>
        </p:txBody>
      </p:sp>
      <p:sp>
        <p:nvSpPr>
          <p:cNvPr id="39" name="Body Level One…"/>
          <p:cNvSpPr txBox="1">
            <a:spLocks noGrp="1"/>
          </p:cNvSpPr>
          <p:nvPr>
            <p:ph type="body" sz="quarter" idx="1" hasCustomPrompt="1"/>
          </p:nvPr>
        </p:nvSpPr>
        <p:spPr>
          <a:xfrm>
            <a:off x="485775" y="3476625"/>
            <a:ext cx="4291013" cy="1190625"/>
          </a:xfrm>
          <a:prstGeom prst="rect">
            <a:avLst/>
          </a:prstGeom>
        </p:spPr>
        <p:txBody>
          <a:bodyPr/>
          <a:lstStyle>
            <a:lvl1pPr>
              <a:spcBef>
                <a:spcPts val="0"/>
              </a:spcBef>
              <a:defRPr sz="1313" spc="-39">
                <a:latin typeface="Oswald Regular"/>
                <a:ea typeface="Oswald Regular"/>
                <a:cs typeface="Oswald Regular"/>
                <a:sym typeface="Oswald Regular"/>
              </a:defRPr>
            </a:lvl1pPr>
            <a:lvl2pPr>
              <a:spcBef>
                <a:spcPts val="0"/>
              </a:spcBef>
              <a:defRPr sz="1313" spc="-39">
                <a:latin typeface="Oswald Regular"/>
                <a:ea typeface="Oswald Regular"/>
                <a:cs typeface="Oswald Regular"/>
                <a:sym typeface="Oswald Regular"/>
              </a:defRPr>
            </a:lvl2pPr>
            <a:lvl3pPr>
              <a:spcBef>
                <a:spcPts val="0"/>
              </a:spcBef>
              <a:defRPr sz="1313" spc="-39">
                <a:latin typeface="Oswald Regular"/>
                <a:ea typeface="Oswald Regular"/>
                <a:cs typeface="Oswald Regular"/>
                <a:sym typeface="Oswald Regular"/>
              </a:defRPr>
            </a:lvl3pPr>
            <a:lvl4pPr>
              <a:spcBef>
                <a:spcPts val="0"/>
              </a:spcBef>
              <a:defRPr sz="1313" spc="-39">
                <a:latin typeface="Oswald Regular"/>
                <a:ea typeface="Oswald Regular"/>
                <a:cs typeface="Oswald Regular"/>
                <a:sym typeface="Oswald Regular"/>
              </a:defRPr>
            </a:lvl4pPr>
            <a:lvl5pPr>
              <a:spcBef>
                <a:spcPts val="0"/>
              </a:spcBef>
              <a:defRPr sz="1313" spc="-39">
                <a:latin typeface="Oswald Regular"/>
                <a:ea typeface="Oswald Regular"/>
                <a:cs typeface="Oswald Regular"/>
                <a:sym typeface="Oswald Regular"/>
              </a:defRPr>
            </a:lvl5pPr>
          </a:lstStyle>
          <a:p>
            <a:r>
              <a:t>Slide Subtitle</a:t>
            </a:r>
          </a:p>
          <a:p>
            <a:pPr lvl="1"/>
            <a:endParaRPr/>
          </a:p>
          <a:p>
            <a:pPr lvl="2"/>
            <a:endParaRPr/>
          </a:p>
          <a:p>
            <a:pPr lvl="3"/>
            <a:endParaRPr/>
          </a:p>
          <a:p>
            <a:pPr lvl="4"/>
            <a:endParaRPr/>
          </a:p>
        </p:txBody>
      </p:sp>
      <p:sp>
        <p:nvSpPr>
          <p:cNvPr id="40" name="Slide Number"/>
          <p:cNvSpPr txBox="1">
            <a:spLocks noGrp="1"/>
          </p:cNvSpPr>
          <p:nvPr>
            <p:ph type="sldNum" sz="quarter" idx="2"/>
          </p:nvPr>
        </p:nvSpPr>
        <p:spPr>
          <a:xfrm>
            <a:off x="8521814" y="4826364"/>
            <a:ext cx="189956" cy="192360"/>
          </a:xfrm>
          <a:prstGeom prst="rect">
            <a:avLst/>
          </a:prstGeom>
        </p:spPr>
        <p:txBody>
          <a:bodyPr/>
          <a:lstStyle/>
          <a:p>
            <a:fld id="{86CB4B4D-7CA3-9044-876B-883B54F8677D}" type="slidenum">
              <a:t>‹#›</a:t>
            </a:fld>
            <a:endParaRPr dirty="0"/>
          </a:p>
        </p:txBody>
      </p:sp>
    </p:spTree>
    <p:extLst>
      <p:ext uri="{BB962C8B-B14F-4D97-AF65-F5344CB8AC3E}">
        <p14:creationId xmlns:p14="http://schemas.microsoft.com/office/powerpoint/2010/main" val="1915430086"/>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18319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65E49-861F-460C-A103-8B1F820B5A2E}"/>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96245853-7743-4087-A91B-3B551D31D006}"/>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Tree>
    <p:extLst>
      <p:ext uri="{BB962C8B-B14F-4D97-AF65-F5344CB8AC3E}">
        <p14:creationId xmlns:p14="http://schemas.microsoft.com/office/powerpoint/2010/main" val="286706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7315E-401B-4E99-B91B-4154DAB8E9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A31E96-650D-42FF-A04C-C292252F8EC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B549A5-9384-4050-95C0-A39FB0C215E7}"/>
              </a:ext>
            </a:extLst>
          </p:cNvPr>
          <p:cNvSpPr>
            <a:spLocks noGrp="1"/>
          </p:cNvSpPr>
          <p:nvPr>
            <p:ph type="dt" sz="half" idx="10"/>
          </p:nvPr>
        </p:nvSpPr>
        <p:spPr/>
        <p:txBody>
          <a:bodyPr/>
          <a:lstStyle/>
          <a:p>
            <a:fld id="{482A5EC0-90CA-4C13-8175-730C2116283D}" type="datetimeFigureOut">
              <a:rPr lang="en-US" smtClean="0"/>
              <a:t>14/12/2022</a:t>
            </a:fld>
            <a:endParaRPr lang="en-US" dirty="0"/>
          </a:p>
        </p:txBody>
      </p:sp>
      <p:sp>
        <p:nvSpPr>
          <p:cNvPr id="5" name="Footer Placeholder 4">
            <a:extLst>
              <a:ext uri="{FF2B5EF4-FFF2-40B4-BE49-F238E27FC236}">
                <a16:creationId xmlns:a16="http://schemas.microsoft.com/office/drawing/2014/main" id="{AEA7E28A-A4F9-4FCA-BD58-74F699B5F4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1BA0AE2-98E7-444F-ABD7-30A1CE13A1C9}"/>
              </a:ext>
            </a:extLst>
          </p:cNvPr>
          <p:cNvSpPr>
            <a:spLocks noGrp="1"/>
          </p:cNvSpPr>
          <p:nvPr>
            <p:ph type="sldNum" sz="quarter" idx="12"/>
          </p:nvPr>
        </p:nvSpPr>
        <p:spPr/>
        <p:txBody>
          <a:bodyPr/>
          <a:lstStyle/>
          <a:p>
            <a:fld id="{B38B0CCE-0AC3-4C73-8107-B3406F8FFA9F}" type="slidenum">
              <a:rPr lang="en-US" smtClean="0"/>
              <a:t>‹#›</a:t>
            </a:fld>
            <a:endParaRPr lang="en-US" dirty="0"/>
          </a:p>
        </p:txBody>
      </p:sp>
    </p:spTree>
    <p:extLst>
      <p:ext uri="{BB962C8B-B14F-4D97-AF65-F5344CB8AC3E}">
        <p14:creationId xmlns:p14="http://schemas.microsoft.com/office/powerpoint/2010/main" val="1009439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2240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3"/>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50500" y="2435625"/>
            <a:ext cx="3638700" cy="22401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a:endParaRPr/>
          </a:p>
        </p:txBody>
      </p:sp>
      <p:sp>
        <p:nvSpPr>
          <p:cNvPr id="11" name="Google Shape;11;p2"/>
          <p:cNvSpPr/>
          <p:nvPr/>
        </p:nvSpPr>
        <p:spPr>
          <a:xfrm>
            <a:off x="7813106" y="0"/>
            <a:ext cx="892296" cy="322542"/>
          </a:xfrm>
          <a:custGeom>
            <a:avLst/>
            <a:gdLst/>
            <a:ahLst/>
            <a:cxnLst/>
            <a:rect l="l" t="t" r="r" b="b"/>
            <a:pathLst>
              <a:path w="21600" h="21600" extrusionOk="0">
                <a:moveTo>
                  <a:pt x="0" y="0"/>
                </a:moveTo>
                <a:lnTo>
                  <a:pt x="0" y="21600"/>
                </a:lnTo>
                <a:lnTo>
                  <a:pt x="21600" y="10795"/>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 name="Google Shape;12;p2"/>
          <p:cNvSpPr/>
          <p:nvPr/>
        </p:nvSpPr>
        <p:spPr>
          <a:xfrm>
            <a:off x="3650209" y="0"/>
            <a:ext cx="563814" cy="1699704"/>
          </a:xfrm>
          <a:custGeom>
            <a:avLst/>
            <a:gdLst/>
            <a:ahLst/>
            <a:cxnLst/>
            <a:rect l="l" t="t" r="r" b="b"/>
            <a:pathLst>
              <a:path w="21600" h="21600" extrusionOk="0">
                <a:moveTo>
                  <a:pt x="0" y="0"/>
                </a:moveTo>
                <a:lnTo>
                  <a:pt x="0" y="21600"/>
                </a:lnTo>
                <a:lnTo>
                  <a:pt x="21600" y="20304"/>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3" name="Google Shape;13;p2"/>
          <p:cNvSpPr/>
          <p:nvPr/>
        </p:nvSpPr>
        <p:spPr>
          <a:xfrm>
            <a:off x="4359415" y="609095"/>
            <a:ext cx="1314792" cy="2119176"/>
          </a:xfrm>
          <a:custGeom>
            <a:avLst/>
            <a:gdLst/>
            <a:ahLst/>
            <a:cxnLst/>
            <a:rect l="l" t="t" r="r" b="b"/>
            <a:pathLst>
              <a:path w="21600" h="21600" extrusionOk="0">
                <a:moveTo>
                  <a:pt x="0" y="21600"/>
                </a:moveTo>
                <a:lnTo>
                  <a:pt x="21600" y="19177"/>
                </a:lnTo>
                <a:lnTo>
                  <a:pt x="21600" y="0"/>
                </a:lnTo>
                <a:lnTo>
                  <a:pt x="0" y="2423"/>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4" name="Google Shape;14;p2"/>
          <p:cNvSpPr/>
          <p:nvPr/>
        </p:nvSpPr>
        <p:spPr>
          <a:xfrm>
            <a:off x="5821031" y="991483"/>
            <a:ext cx="1845234" cy="4159458"/>
          </a:xfrm>
          <a:custGeom>
            <a:avLst/>
            <a:gdLst/>
            <a:ahLst/>
            <a:cxnLst/>
            <a:rect l="l" t="t" r="r" b="b"/>
            <a:pathLst>
              <a:path w="21600" h="21600" extrusionOk="0">
                <a:moveTo>
                  <a:pt x="0" y="21600"/>
                </a:moveTo>
                <a:lnTo>
                  <a:pt x="21600" y="21600"/>
                </a:lnTo>
                <a:lnTo>
                  <a:pt x="21600" y="0"/>
                </a:lnTo>
                <a:lnTo>
                  <a:pt x="0" y="1733"/>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5" name="Google Shape;15;p2"/>
          <p:cNvSpPr/>
          <p:nvPr/>
        </p:nvSpPr>
        <p:spPr>
          <a:xfrm>
            <a:off x="4359415" y="2643735"/>
            <a:ext cx="1314792" cy="2510136"/>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6" name="Google Shape;16;p2"/>
          <p:cNvSpPr/>
          <p:nvPr/>
        </p:nvSpPr>
        <p:spPr>
          <a:xfrm>
            <a:off x="7813106" y="306930"/>
            <a:ext cx="892296" cy="297729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7" name="Google Shape;17;p2"/>
          <p:cNvSpPr/>
          <p:nvPr/>
        </p:nvSpPr>
        <p:spPr>
          <a:xfrm>
            <a:off x="5821031" y="0"/>
            <a:ext cx="1845234" cy="1161054"/>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8" name="Google Shape;18;p2"/>
          <p:cNvSpPr/>
          <p:nvPr/>
        </p:nvSpPr>
        <p:spPr>
          <a:xfrm>
            <a:off x="7813106" y="3277330"/>
            <a:ext cx="892296" cy="1165914"/>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accent5"/>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177083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50500" y="759800"/>
            <a:ext cx="61077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1pPr>
            <a:lvl2pPr lvl="1"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2pPr>
            <a:lvl3pPr lvl="2"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3pPr>
            <a:lvl4pPr lvl="3"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4pPr>
            <a:lvl5pPr lvl="4"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5pPr>
            <a:lvl6pPr lvl="5"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6pPr>
            <a:lvl7pPr lvl="6"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7pPr>
            <a:lvl8pPr lvl="7"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8pPr>
            <a:lvl9pPr lvl="8"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550500" y="1353948"/>
            <a:ext cx="61077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1pPr>
            <a:lvl2pPr marL="914400" lvl="1"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2pPr>
            <a:lvl3pPr marL="1371600" lvl="2"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3pPr>
            <a:lvl4pPr marL="1828800" lvl="3"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4pPr>
            <a:lvl5pPr marL="2286000" lvl="4"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5pPr>
            <a:lvl6pPr marL="2743200" lvl="5"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6pPr>
            <a:lvl7pPr marL="3200400" lvl="6"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7pPr>
            <a:lvl8pPr marL="3657600" lvl="7"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8pPr>
            <a:lvl9pPr marL="4114800" lvl="8" indent="-381000" rtl="0">
              <a:lnSpc>
                <a:spcPct val="115000"/>
              </a:lnSpc>
              <a:spcBef>
                <a:spcPts val="800"/>
              </a:spcBef>
              <a:spcAft>
                <a:spcPts val="800"/>
              </a:spcAft>
              <a:buClr>
                <a:schemeClr val="dk1"/>
              </a:buClr>
              <a:buSzPts val="2400"/>
              <a:buFont typeface="News Cycle"/>
              <a:buChar char="■"/>
              <a:defRPr sz="2400">
                <a:solidFill>
                  <a:schemeClr val="dk1"/>
                </a:solidFill>
                <a:latin typeface="News Cycle"/>
                <a:ea typeface="News Cycle"/>
                <a:cs typeface="News Cycle"/>
                <a:sym typeface="News Cycle"/>
              </a:defRPr>
            </a:lvl9pPr>
          </a:lstStyle>
          <a:p>
            <a:endParaRPr/>
          </a:p>
        </p:txBody>
      </p:sp>
      <p:sp>
        <p:nvSpPr>
          <p:cNvPr id="8" name="Google Shape;8;p1"/>
          <p:cNvSpPr txBox="1">
            <a:spLocks noGrp="1"/>
          </p:cNvSpPr>
          <p:nvPr>
            <p:ph type="sldNum" idx="12"/>
          </p:nvPr>
        </p:nvSpPr>
        <p:spPr>
          <a:xfrm>
            <a:off x="8346250" y="4688650"/>
            <a:ext cx="569100" cy="454800"/>
          </a:xfrm>
          <a:prstGeom prst="rect">
            <a:avLst/>
          </a:prstGeom>
          <a:noFill/>
          <a:ln>
            <a:noFill/>
          </a:ln>
        </p:spPr>
        <p:txBody>
          <a:bodyPr spcFirstLastPara="1" wrap="square" lIns="0" tIns="0" rIns="0" bIns="0" anchor="ctr" anchorCtr="0">
            <a:noAutofit/>
          </a:bodyPr>
          <a:lstStyle>
            <a:lvl1pPr lvl="0" algn="ctr" rtl="0">
              <a:buNone/>
              <a:defRPr sz="1300">
                <a:solidFill>
                  <a:schemeClr val="lt1"/>
                </a:solidFill>
                <a:latin typeface="Oswald"/>
                <a:ea typeface="Oswald"/>
                <a:cs typeface="Oswald"/>
                <a:sym typeface="Oswald"/>
              </a:defRPr>
            </a:lvl1pPr>
            <a:lvl2pPr lvl="1" algn="ctr" rtl="0">
              <a:buNone/>
              <a:defRPr sz="1300">
                <a:solidFill>
                  <a:schemeClr val="lt1"/>
                </a:solidFill>
                <a:latin typeface="Oswald"/>
                <a:ea typeface="Oswald"/>
                <a:cs typeface="Oswald"/>
                <a:sym typeface="Oswald"/>
              </a:defRPr>
            </a:lvl2pPr>
            <a:lvl3pPr lvl="2" algn="ctr" rtl="0">
              <a:buNone/>
              <a:defRPr sz="1300">
                <a:solidFill>
                  <a:schemeClr val="lt1"/>
                </a:solidFill>
                <a:latin typeface="Oswald"/>
                <a:ea typeface="Oswald"/>
                <a:cs typeface="Oswald"/>
                <a:sym typeface="Oswald"/>
              </a:defRPr>
            </a:lvl3pPr>
            <a:lvl4pPr lvl="3" algn="ctr" rtl="0">
              <a:buNone/>
              <a:defRPr sz="1300">
                <a:solidFill>
                  <a:schemeClr val="lt1"/>
                </a:solidFill>
                <a:latin typeface="Oswald"/>
                <a:ea typeface="Oswald"/>
                <a:cs typeface="Oswald"/>
                <a:sym typeface="Oswald"/>
              </a:defRPr>
            </a:lvl4pPr>
            <a:lvl5pPr lvl="4" algn="ctr" rtl="0">
              <a:buNone/>
              <a:defRPr sz="1300">
                <a:solidFill>
                  <a:schemeClr val="lt1"/>
                </a:solidFill>
                <a:latin typeface="Oswald"/>
                <a:ea typeface="Oswald"/>
                <a:cs typeface="Oswald"/>
                <a:sym typeface="Oswald"/>
              </a:defRPr>
            </a:lvl5pPr>
            <a:lvl6pPr lvl="5" algn="ctr" rtl="0">
              <a:buNone/>
              <a:defRPr sz="1300">
                <a:solidFill>
                  <a:schemeClr val="lt1"/>
                </a:solidFill>
                <a:latin typeface="Oswald"/>
                <a:ea typeface="Oswald"/>
                <a:cs typeface="Oswald"/>
                <a:sym typeface="Oswald"/>
              </a:defRPr>
            </a:lvl6pPr>
            <a:lvl7pPr lvl="6" algn="ctr" rtl="0">
              <a:buNone/>
              <a:defRPr sz="1300">
                <a:solidFill>
                  <a:schemeClr val="lt1"/>
                </a:solidFill>
                <a:latin typeface="Oswald"/>
                <a:ea typeface="Oswald"/>
                <a:cs typeface="Oswald"/>
                <a:sym typeface="Oswald"/>
              </a:defRPr>
            </a:lvl7pPr>
            <a:lvl8pPr lvl="7" algn="ctr" rtl="0">
              <a:buNone/>
              <a:defRPr sz="1300">
                <a:solidFill>
                  <a:schemeClr val="lt1"/>
                </a:solidFill>
                <a:latin typeface="Oswald"/>
                <a:ea typeface="Oswald"/>
                <a:cs typeface="Oswald"/>
                <a:sym typeface="Oswald"/>
              </a:defRPr>
            </a:lvl8pPr>
            <a:lvl9pPr lvl="8" algn="ctr" rtl="0">
              <a:buNone/>
              <a:defRPr sz="1300">
                <a:solidFill>
                  <a:schemeClr val="lt1"/>
                </a:solidFill>
                <a:latin typeface="Oswald"/>
                <a:ea typeface="Oswald"/>
                <a:cs typeface="Oswald"/>
                <a:sym typeface="Oswald"/>
              </a:defRPr>
            </a:lvl9pPr>
          </a:lstStyle>
          <a:p>
            <a:pPr marL="0" lvl="0" indent="0" algn="ct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57" r:id="rId1"/>
    <p:sldLayoutId id="2147483659" r:id="rId2"/>
    <p:sldLayoutId id="2147483661" r:id="rId3"/>
    <p:sldLayoutId id="2147483662" r:id="rId4"/>
    <p:sldLayoutId id="2147483663" r:id="rId5"/>
    <p:sldLayoutId id="2147483664" r:id="rId6"/>
    <p:sldLayoutId id="2147483665" r:id="rId7"/>
    <p:sldLayoutId id="2147483666" r:id="rId8"/>
    <p:sldLayoutId id="2147483667"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2"/>
          <p:cNvSpPr txBox="1">
            <a:spLocks noGrp="1"/>
          </p:cNvSpPr>
          <p:nvPr>
            <p:ph type="ctrTitle" idx="4294967295"/>
          </p:nvPr>
        </p:nvSpPr>
        <p:spPr>
          <a:xfrm>
            <a:off x="0" y="1074738"/>
            <a:ext cx="3981450" cy="2174875"/>
          </a:xfrm>
          <a:prstGeom prst="rect">
            <a:avLst/>
          </a:prstGeom>
        </p:spPr>
        <p:txBody>
          <a:bodyPr spcFirstLastPara="1" wrap="square" lIns="0" tIns="0" rIns="0" bIns="0" anchor="b" anchorCtr="0">
            <a:noAutofit/>
          </a:bodyPr>
          <a:lstStyle/>
          <a:p>
            <a:pPr lvl="0" algn="ctr">
              <a:lnSpc>
                <a:spcPct val="150000"/>
              </a:lnSpc>
            </a:pPr>
            <a:br>
              <a:rPr lang="en" sz="2400" dirty="0">
                <a:solidFill>
                  <a:srgbClr val="00B0F0"/>
                </a:solidFill>
              </a:rPr>
            </a:br>
            <a:r>
              <a:rPr lang="en-US" sz="2400" dirty="0">
                <a:solidFill>
                  <a:srgbClr val="00B0F0"/>
                </a:solidFill>
              </a:rPr>
              <a:t>360 Guide 2022</a:t>
            </a:r>
            <a:endParaRPr sz="2400" dirty="0">
              <a:solidFill>
                <a:srgbClr val="00B0F0"/>
              </a:solidFill>
            </a:endParaRPr>
          </a:p>
        </p:txBody>
      </p:sp>
      <p:pic>
        <p:nvPicPr>
          <p:cNvPr id="127" name="Google Shape;127;p12"/>
          <p:cNvPicPr preferRelativeResize="0"/>
          <p:nvPr/>
        </p:nvPicPr>
        <p:blipFill rotWithShape="1">
          <a:blip r:embed="rId3"/>
          <a:srcRect t="16074" b="16074"/>
          <a:stretch/>
        </p:blipFill>
        <p:spPr>
          <a:xfrm>
            <a:off x="3651758" y="0"/>
            <a:ext cx="5053644" cy="5143500"/>
          </a:xfrm>
          <a:custGeom>
            <a:avLst/>
            <a:gdLst/>
            <a:ahLst/>
            <a:cxnLst/>
            <a:rect l="l" t="t" r="r" b="b"/>
            <a:pathLst>
              <a:path w="21600" h="21600" extrusionOk="0">
                <a:moveTo>
                  <a:pt x="0" y="0"/>
                </a:moveTo>
                <a:lnTo>
                  <a:pt x="0" y="7154"/>
                </a:lnTo>
                <a:lnTo>
                  <a:pt x="2410" y="6725"/>
                </a:lnTo>
                <a:lnTo>
                  <a:pt x="2410" y="0"/>
                </a:lnTo>
                <a:lnTo>
                  <a:pt x="0" y="0"/>
                </a:lnTo>
                <a:close/>
                <a:moveTo>
                  <a:pt x="9278" y="0"/>
                </a:moveTo>
                <a:lnTo>
                  <a:pt x="9278" y="4888"/>
                </a:lnTo>
                <a:lnTo>
                  <a:pt x="17160" y="3482"/>
                </a:lnTo>
                <a:lnTo>
                  <a:pt x="17160" y="0"/>
                </a:lnTo>
                <a:lnTo>
                  <a:pt x="9278" y="0"/>
                </a:lnTo>
                <a:close/>
                <a:moveTo>
                  <a:pt x="17788" y="0"/>
                </a:moveTo>
                <a:lnTo>
                  <a:pt x="17788" y="1358"/>
                </a:lnTo>
                <a:lnTo>
                  <a:pt x="21600" y="679"/>
                </a:lnTo>
                <a:lnTo>
                  <a:pt x="21600" y="0"/>
                </a:lnTo>
                <a:lnTo>
                  <a:pt x="17788" y="0"/>
                </a:lnTo>
                <a:close/>
                <a:moveTo>
                  <a:pt x="21600" y="1291"/>
                </a:moveTo>
                <a:lnTo>
                  <a:pt x="17790" y="1971"/>
                </a:lnTo>
                <a:lnTo>
                  <a:pt x="17788" y="13824"/>
                </a:lnTo>
                <a:lnTo>
                  <a:pt x="21600" y="13144"/>
                </a:lnTo>
                <a:lnTo>
                  <a:pt x="21600" y="1291"/>
                </a:lnTo>
                <a:close/>
                <a:moveTo>
                  <a:pt x="8652" y="2564"/>
                </a:moveTo>
                <a:lnTo>
                  <a:pt x="3036" y="3564"/>
                </a:lnTo>
                <a:lnTo>
                  <a:pt x="3036" y="11482"/>
                </a:lnTo>
                <a:lnTo>
                  <a:pt x="8652" y="10482"/>
                </a:lnTo>
                <a:lnTo>
                  <a:pt x="8652" y="2564"/>
                </a:lnTo>
                <a:close/>
                <a:moveTo>
                  <a:pt x="17160" y="4161"/>
                </a:moveTo>
                <a:lnTo>
                  <a:pt x="9278" y="5565"/>
                </a:lnTo>
                <a:lnTo>
                  <a:pt x="9278" y="21600"/>
                </a:lnTo>
                <a:lnTo>
                  <a:pt x="17160" y="21600"/>
                </a:lnTo>
                <a:lnTo>
                  <a:pt x="17160" y="4161"/>
                </a:lnTo>
                <a:close/>
                <a:moveTo>
                  <a:pt x="8651" y="11102"/>
                </a:moveTo>
                <a:lnTo>
                  <a:pt x="3036" y="12104"/>
                </a:lnTo>
                <a:lnTo>
                  <a:pt x="3036" y="21600"/>
                </a:lnTo>
                <a:lnTo>
                  <a:pt x="8651" y="21600"/>
                </a:lnTo>
                <a:lnTo>
                  <a:pt x="8651" y="11102"/>
                </a:lnTo>
                <a:close/>
                <a:moveTo>
                  <a:pt x="21600" y="13758"/>
                </a:moveTo>
                <a:lnTo>
                  <a:pt x="17788" y="14436"/>
                </a:lnTo>
                <a:lnTo>
                  <a:pt x="17788" y="18665"/>
                </a:lnTo>
                <a:lnTo>
                  <a:pt x="21600" y="17985"/>
                </a:lnTo>
                <a:lnTo>
                  <a:pt x="21600" y="13758"/>
                </a:lnTo>
                <a:close/>
              </a:path>
            </a:pathLst>
          </a:custGeom>
          <a:noFill/>
          <a:ln>
            <a:noFill/>
          </a:ln>
        </p:spPr>
      </p:pic>
      <p:pic>
        <p:nvPicPr>
          <p:cNvPr id="9" name="Picture 8" descr="A picture containing text&#10;&#10;Description automatically generated">
            <a:extLst>
              <a:ext uri="{FF2B5EF4-FFF2-40B4-BE49-F238E27FC236}">
                <a16:creationId xmlns:a16="http://schemas.microsoft.com/office/drawing/2014/main" id="{06D1AF1F-4896-4B7B-AD75-2B3978A20498}"/>
              </a:ext>
            </a:extLst>
          </p:cNvPr>
          <p:cNvPicPr>
            <a:picLocks noChangeAspect="1"/>
          </p:cNvPicPr>
          <p:nvPr/>
        </p:nvPicPr>
        <p:blipFill rotWithShape="1">
          <a:blip r:embed="rId4"/>
          <a:srcRect l="-1499" t="5985" r="1499" b="71525"/>
          <a:stretch/>
        </p:blipFill>
        <p:spPr>
          <a:xfrm>
            <a:off x="0" y="5899"/>
            <a:ext cx="1046031" cy="33262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F593C6-C31F-488B-8328-BDDA8A2EA21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a:t>
            </a:fld>
            <a:endParaRPr lang="en" dirty="0"/>
          </a:p>
        </p:txBody>
      </p:sp>
      <p:sp>
        <p:nvSpPr>
          <p:cNvPr id="3" name="TextBox 2">
            <a:extLst>
              <a:ext uri="{FF2B5EF4-FFF2-40B4-BE49-F238E27FC236}">
                <a16:creationId xmlns:a16="http://schemas.microsoft.com/office/drawing/2014/main" id="{3BF01AD6-3368-4C99-8C81-4F133821006C}"/>
              </a:ext>
            </a:extLst>
          </p:cNvPr>
          <p:cNvSpPr txBox="1"/>
          <p:nvPr/>
        </p:nvSpPr>
        <p:spPr>
          <a:xfrm>
            <a:off x="180449" y="601533"/>
            <a:ext cx="8570343" cy="5016758"/>
          </a:xfrm>
          <a:prstGeom prst="rect">
            <a:avLst/>
          </a:prstGeom>
          <a:noFill/>
        </p:spPr>
        <p:txBody>
          <a:bodyPr wrap="square" rtlCol="0">
            <a:spAutoFit/>
          </a:bodyPr>
          <a:lstStyle/>
          <a:p>
            <a:pPr marL="342900" indent="-342900">
              <a:buFont typeface="Arial"/>
              <a:buAutoNum type="arabicPeriod"/>
            </a:pPr>
            <a:r>
              <a:rPr lang="en-US" sz="1800" dirty="0">
                <a:latin typeface="News Cycle" panose="020B0604020202020204" charset="2"/>
                <a:cs typeface="News Cycle" panose="020B0604020202020204" charset="2"/>
              </a:rPr>
              <a:t>Communicate the purpose of the 360 feedback to participants</a:t>
            </a:r>
          </a:p>
          <a:p>
            <a:pPr marL="342900" indent="-342900">
              <a:buFont typeface="Arial"/>
              <a:buAutoNum type="arabicPeriod"/>
            </a:pPr>
            <a:endParaRPr lang="en-US" sz="1800" dirty="0">
              <a:latin typeface="News Cycle" panose="020B0604020202020204" charset="2"/>
              <a:cs typeface="News Cycle" panose="020B0604020202020204" charset="2"/>
            </a:endParaRPr>
          </a:p>
          <a:p>
            <a:pPr marL="342900" indent="-342900">
              <a:buFont typeface="Arial"/>
              <a:buAutoNum type="arabicPeriod"/>
            </a:pPr>
            <a:r>
              <a:rPr lang="en-US" sz="1800" dirty="0">
                <a:latin typeface="News Cycle" panose="020B0604020202020204" charset="2"/>
                <a:cs typeface="News Cycle" panose="020B0604020202020204" charset="2"/>
              </a:rPr>
              <a:t>Guide participants through the rater's selection ensuring they are selecting the relevant raters. </a:t>
            </a:r>
          </a:p>
          <a:p>
            <a:pPr marL="342900" indent="-342900">
              <a:buFont typeface="Arial"/>
              <a:buAutoNum type="arabicPeriod"/>
            </a:pPr>
            <a:endParaRPr lang="en-US" sz="1800" dirty="0">
              <a:latin typeface="News Cycle" panose="020B0604020202020204" charset="2"/>
              <a:cs typeface="News Cycle" panose="020B0604020202020204" charset="2"/>
            </a:endParaRPr>
          </a:p>
          <a:p>
            <a:pPr marL="342900" indent="-342900">
              <a:buFont typeface="Arial"/>
              <a:buAutoNum type="arabicPeriod"/>
            </a:pPr>
            <a:r>
              <a:rPr lang="en-US" sz="1800" dirty="0">
                <a:latin typeface="News Cycle" panose="020B0604020202020204" charset="2"/>
                <a:cs typeface="News Cycle" panose="020B0604020202020204" charset="2"/>
              </a:rPr>
              <a:t>Be willing to challenge certain raters or add further to ensure the outcome is holistic and realistic.</a:t>
            </a:r>
          </a:p>
          <a:p>
            <a:pPr marL="342900" indent="-342900">
              <a:buFont typeface="Arial"/>
              <a:buAutoNum type="arabicPeriod"/>
            </a:pPr>
            <a:endParaRPr lang="en-US" sz="1800" dirty="0">
              <a:latin typeface="News Cycle" panose="020B0604020202020204" charset="2"/>
              <a:cs typeface="News Cycle" panose="020B0604020202020204" charset="2"/>
            </a:endParaRPr>
          </a:p>
          <a:p>
            <a:pPr marL="342900" indent="-342900">
              <a:buFont typeface="Arial"/>
              <a:buAutoNum type="arabicPeriod"/>
            </a:pPr>
            <a:r>
              <a:rPr lang="en-US" sz="1800" dirty="0">
                <a:latin typeface="News Cycle" panose="020B0604020202020204" charset="2"/>
                <a:cs typeface="News Cycle" panose="020B0604020202020204" charset="2"/>
              </a:rPr>
              <a:t>Approve the raters</a:t>
            </a:r>
          </a:p>
          <a:p>
            <a:pPr marL="342900" indent="-342900">
              <a:buFont typeface="Arial"/>
              <a:buAutoNum type="arabicPeriod"/>
            </a:pPr>
            <a:endParaRPr lang="en-US" sz="1800" dirty="0">
              <a:latin typeface="News Cycle" panose="020B0604020202020204" charset="2"/>
              <a:cs typeface="News Cycle" panose="020B0604020202020204" charset="2"/>
            </a:endParaRPr>
          </a:p>
          <a:p>
            <a:pPr marL="342900" indent="-342900">
              <a:buFont typeface="Arial"/>
              <a:buAutoNum type="arabicPeriod"/>
            </a:pPr>
            <a:r>
              <a:rPr lang="en-US" sz="1800" dirty="0">
                <a:latin typeface="News Cycle" panose="020B0604020202020204" charset="2"/>
                <a:cs typeface="News Cycle" panose="020B0604020202020204" charset="2"/>
              </a:rPr>
              <a:t>Make sure participants understand that this is a development tool not a tool that determines employees’ pay, performance, or promotion</a:t>
            </a:r>
          </a:p>
          <a:p>
            <a:pPr marL="342900" indent="-342900">
              <a:buFont typeface="Arial"/>
              <a:buAutoNum type="arabicPeriod"/>
            </a:pPr>
            <a:endParaRPr lang="en-US" sz="1800" dirty="0">
              <a:latin typeface="News Cycle" panose="020B0604020202020204" charset="2"/>
              <a:cs typeface="News Cycle" panose="020B0604020202020204" charset="2"/>
            </a:endParaRPr>
          </a:p>
          <a:p>
            <a:pPr marL="342900" indent="-342900">
              <a:buFont typeface="Arial"/>
              <a:buAutoNum type="arabicPeriod"/>
            </a:pPr>
            <a:r>
              <a:rPr lang="en-US" sz="1800" dirty="0">
                <a:latin typeface="News Cycle" panose="020B0604020202020204" charset="2"/>
                <a:cs typeface="News Cycle" panose="020B0604020202020204" charset="2"/>
              </a:rPr>
              <a:t>Take the time to provide an in-depth evaluation providing examples where possible.</a:t>
            </a:r>
          </a:p>
          <a:p>
            <a:pPr marL="342900" indent="-342900">
              <a:buFont typeface="Arial"/>
              <a:buAutoNum type="arabicPeriod"/>
            </a:pPr>
            <a:endParaRPr lang="en-US" sz="1800" dirty="0">
              <a:latin typeface="News Cycle" panose="020B0604020202020204" charset="2"/>
              <a:cs typeface="News Cycle" panose="020B0604020202020204" charset="2"/>
            </a:endParaRPr>
          </a:p>
          <a:p>
            <a:pPr marL="342900" indent="-342900">
              <a:buFont typeface="Arial"/>
              <a:buAutoNum type="arabicPeriod"/>
            </a:pPr>
            <a:r>
              <a:rPr lang="en-US" sz="1800" dirty="0">
                <a:latin typeface="News Cycle" panose="020B0604020202020204" charset="2"/>
                <a:cs typeface="News Cycle" panose="020B0604020202020204" charset="2"/>
              </a:rPr>
              <a:t>Engage with the employee to discuss the overall report and define a development plan.</a:t>
            </a:r>
          </a:p>
          <a:p>
            <a:pPr marL="342900" indent="-342900">
              <a:buAutoNum type="arabicPeriod"/>
            </a:pPr>
            <a:endParaRPr lang="en-US" sz="1800" dirty="0">
              <a:latin typeface="News Cycle" panose="020B0604020202020204" charset="2"/>
              <a:cs typeface="News Cycle" panose="020B0604020202020204" charset="2"/>
            </a:endParaRPr>
          </a:p>
          <a:p>
            <a:pPr marL="342900" indent="-342900">
              <a:buAutoNum type="arabicPeriod"/>
            </a:pPr>
            <a:endParaRPr lang="en-US" dirty="0"/>
          </a:p>
        </p:txBody>
      </p:sp>
      <p:sp>
        <p:nvSpPr>
          <p:cNvPr id="4" name="Title 15">
            <a:extLst>
              <a:ext uri="{FF2B5EF4-FFF2-40B4-BE49-F238E27FC236}">
                <a16:creationId xmlns:a16="http://schemas.microsoft.com/office/drawing/2014/main" id="{03EBF9AA-E872-4EEE-9098-3A4C50B9EBF1}"/>
              </a:ext>
            </a:extLst>
          </p:cNvPr>
          <p:cNvSpPr txBox="1">
            <a:spLocks/>
          </p:cNvSpPr>
          <p:nvPr/>
        </p:nvSpPr>
        <p:spPr>
          <a:xfrm>
            <a:off x="180449" y="13101"/>
            <a:ext cx="7315923" cy="51866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0000"/>
              </a:lnSpc>
              <a:buClr>
                <a:schemeClr val="accent1"/>
              </a:buClr>
              <a:buSzPts val="3200"/>
            </a:pPr>
            <a:r>
              <a:rPr lang="en-US" sz="3200" dirty="0">
                <a:solidFill>
                  <a:schemeClr val="accent1"/>
                </a:solidFill>
                <a:latin typeface="Oswald"/>
              </a:rPr>
              <a:t>Line Manager role in a 360</a:t>
            </a:r>
          </a:p>
        </p:txBody>
      </p:sp>
    </p:spTree>
    <p:extLst>
      <p:ext uri="{BB962C8B-B14F-4D97-AF65-F5344CB8AC3E}">
        <p14:creationId xmlns:p14="http://schemas.microsoft.com/office/powerpoint/2010/main" val="33508718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9AC1CB-2968-4C0A-B712-3BBFC413771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dirty="0"/>
          </a:p>
        </p:txBody>
      </p:sp>
      <p:sp>
        <p:nvSpPr>
          <p:cNvPr id="3" name="Title 15">
            <a:extLst>
              <a:ext uri="{FF2B5EF4-FFF2-40B4-BE49-F238E27FC236}">
                <a16:creationId xmlns:a16="http://schemas.microsoft.com/office/drawing/2014/main" id="{E7756F6A-31B8-4071-B603-98AE47C953C1}"/>
              </a:ext>
            </a:extLst>
          </p:cNvPr>
          <p:cNvSpPr txBox="1">
            <a:spLocks/>
          </p:cNvSpPr>
          <p:nvPr/>
        </p:nvSpPr>
        <p:spPr>
          <a:xfrm>
            <a:off x="180449" y="13101"/>
            <a:ext cx="8552646" cy="51866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0000"/>
              </a:lnSpc>
              <a:buClr>
                <a:schemeClr val="accent1"/>
              </a:buClr>
              <a:buSzPts val="3200"/>
            </a:pPr>
            <a:r>
              <a:rPr lang="en-US" sz="3200" dirty="0">
                <a:solidFill>
                  <a:schemeClr val="accent1"/>
                </a:solidFill>
                <a:latin typeface="Oswald"/>
              </a:rPr>
              <a:t>Line Manager preparation for the discussion</a:t>
            </a:r>
          </a:p>
        </p:txBody>
      </p:sp>
      <p:graphicFrame>
        <p:nvGraphicFramePr>
          <p:cNvPr id="4" name="Table 3">
            <a:extLst>
              <a:ext uri="{FF2B5EF4-FFF2-40B4-BE49-F238E27FC236}">
                <a16:creationId xmlns:a16="http://schemas.microsoft.com/office/drawing/2014/main" id="{DE3BEC63-063B-4FB8-9EE6-E98D4705098E}"/>
              </a:ext>
            </a:extLst>
          </p:cNvPr>
          <p:cNvGraphicFramePr>
            <a:graphicFrameLocks noGrp="1"/>
          </p:cNvGraphicFramePr>
          <p:nvPr>
            <p:extLst>
              <p:ext uri="{D42A27DB-BD31-4B8C-83A1-F6EECF244321}">
                <p14:modId xmlns:p14="http://schemas.microsoft.com/office/powerpoint/2010/main" val="1157132495"/>
              </p:ext>
            </p:extLst>
          </p:nvPr>
        </p:nvGraphicFramePr>
        <p:xfrm>
          <a:off x="264405" y="728782"/>
          <a:ext cx="8303523" cy="4321006"/>
        </p:xfrm>
        <a:graphic>
          <a:graphicData uri="http://schemas.openxmlformats.org/drawingml/2006/table">
            <a:tbl>
              <a:tblPr firstRow="1" bandRow="1">
                <a:tableStyleId>{5C22544A-7EE6-4342-B048-85BDC9FD1C3A}</a:tableStyleId>
              </a:tblPr>
              <a:tblGrid>
                <a:gridCol w="1591827">
                  <a:extLst>
                    <a:ext uri="{9D8B030D-6E8A-4147-A177-3AD203B41FA5}">
                      <a16:colId xmlns:a16="http://schemas.microsoft.com/office/drawing/2014/main" val="20000"/>
                    </a:ext>
                  </a:extLst>
                </a:gridCol>
                <a:gridCol w="6711696">
                  <a:extLst>
                    <a:ext uri="{9D8B030D-6E8A-4147-A177-3AD203B41FA5}">
                      <a16:colId xmlns:a16="http://schemas.microsoft.com/office/drawing/2014/main" val="20001"/>
                    </a:ext>
                  </a:extLst>
                </a:gridCol>
              </a:tblGrid>
              <a:tr h="228696">
                <a:tc>
                  <a:txBody>
                    <a:bodyPr/>
                    <a:lstStyle/>
                    <a:p>
                      <a:r>
                        <a:rPr lang="en-US" sz="1400" b="1" dirty="0">
                          <a:latin typeface="News Cycle" panose="020B0604020202020204" charset="2"/>
                          <a:cs typeface="News Cycle" panose="020B0604020202020204" charset="2"/>
                        </a:rPr>
                        <a:t>Stage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b="1" dirty="0">
                          <a:latin typeface="News Cycle" panose="020B0604020202020204" charset="2"/>
                          <a:cs typeface="News Cycle" panose="020B0604020202020204" charset="2"/>
                        </a:rPr>
                        <a:t>Action Item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27349">
                <a:tc rowSpan="4">
                  <a:txBody>
                    <a:bodyPr/>
                    <a:lstStyle/>
                    <a:p>
                      <a:pPr algn="ctr"/>
                      <a:r>
                        <a:rPr lang="en-US" sz="1000" b="1" dirty="0">
                          <a:latin typeface="News Cycle" panose="020B0604020202020204" charset="2"/>
                          <a:cs typeface="News Cycle" panose="020B0604020202020204" charset="2"/>
                        </a:rPr>
                        <a:t>Prior to</a:t>
                      </a:r>
                      <a:r>
                        <a:rPr lang="en-US" sz="1000" b="1" baseline="0" dirty="0">
                          <a:latin typeface="News Cycle" panose="020B0604020202020204" charset="2"/>
                          <a:cs typeface="News Cycle" panose="020B0604020202020204" charset="2"/>
                        </a:rPr>
                        <a:t> discussion</a:t>
                      </a:r>
                      <a:endParaRPr lang="en-US" sz="1000" b="1" dirty="0">
                        <a:latin typeface="News Cycle" panose="020B0604020202020204" charset="2"/>
                        <a:cs typeface="News Cycle" panose="020B0604020202020204" charset="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l" defTabSz="914400" rtl="0" eaLnBrk="1" fontAlgn="b" latinLnBrk="0" hangingPunct="1">
                        <a:lnSpc>
                          <a:spcPct val="100000"/>
                        </a:lnSpc>
                        <a:spcBef>
                          <a:spcPts val="0"/>
                        </a:spcBef>
                        <a:spcAft>
                          <a:spcPts val="0"/>
                        </a:spcAft>
                        <a:buClr>
                          <a:srgbClr val="000000"/>
                        </a:buClr>
                        <a:buSzTx/>
                        <a:buFont typeface="Arial"/>
                        <a:buNone/>
                        <a:tabLst/>
                        <a:defRPr/>
                      </a:pPr>
                      <a:r>
                        <a:rPr lang="en-US" sz="1000" b="0" i="0" u="none" strike="noStrike" dirty="0">
                          <a:solidFill>
                            <a:srgbClr val="000000"/>
                          </a:solidFill>
                          <a:effectLst/>
                          <a:latin typeface="News Cycle" panose="020B0604020202020204" charset="2"/>
                          <a:cs typeface="News Cycle" panose="020B0604020202020204" charset="2"/>
                        </a:rPr>
                        <a:t> Read the report thoroughly &amp; a</a:t>
                      </a:r>
                      <a:r>
                        <a:rPr lang="en-US" sz="1000" dirty="0">
                          <a:latin typeface="News Cycle" panose="020B0604020202020204" charset="2"/>
                          <a:cs typeface="News Cycle" panose="020B0604020202020204" charset="2"/>
                        </a:rPr>
                        <a:t>void biases while reviewing the report</a:t>
                      </a: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327349">
                <a:tc vMerge="1">
                  <a:txBody>
                    <a:bodyPr/>
                    <a:lstStyle/>
                    <a:p>
                      <a:endParaRPr lang="en-US" dirty="0"/>
                    </a:p>
                  </a:txBody>
                  <a:tcPr/>
                </a:tc>
                <a:tc>
                  <a:txBody>
                    <a:bodyPr/>
                    <a:lstStyle/>
                    <a:p>
                      <a:pPr marL="0" indent="0" algn="l" fontAlgn="b"/>
                      <a:r>
                        <a:rPr lang="en-US" sz="1000" b="0" i="0" u="none" strike="noStrike" dirty="0">
                          <a:solidFill>
                            <a:srgbClr val="000000"/>
                          </a:solidFill>
                          <a:effectLst/>
                          <a:latin typeface="News Cycle" panose="020B0604020202020204" charset="2"/>
                          <a:cs typeface="News Cycle" panose="020B0604020202020204" charset="2"/>
                        </a:rPr>
                        <a:t> Make sure the employee takes the time to read the report before, and comes prepared for the discussion meeting</a:t>
                      </a: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27349">
                <a:tc vMerge="1">
                  <a:txBody>
                    <a:bodyPr/>
                    <a:lstStyle/>
                    <a:p>
                      <a:endParaRPr lang="en-US" dirty="0"/>
                    </a:p>
                  </a:txBody>
                  <a:tcPr>
                    <a:lnT w="12700" cap="flat" cmpd="sng" algn="ctr">
                      <a:solidFill>
                        <a:schemeClr val="tx1"/>
                      </a:solidFill>
                      <a:prstDash val="solid"/>
                      <a:round/>
                      <a:headEnd type="none" w="med" len="med"/>
                      <a:tailEnd type="none" w="med" len="med"/>
                    </a:lnT>
                  </a:tcPr>
                </a:tc>
                <a:tc>
                  <a:txBody>
                    <a:bodyPr/>
                    <a:lstStyle/>
                    <a:p>
                      <a:pPr algn="l" fontAlgn="b"/>
                      <a:r>
                        <a:rPr lang="en-US" sz="1000" b="0" i="0" u="none" strike="noStrike" dirty="0">
                          <a:solidFill>
                            <a:srgbClr val="000000"/>
                          </a:solidFill>
                          <a:effectLst/>
                          <a:latin typeface="News Cycle" panose="020B0604020202020204" charset="2"/>
                          <a:cs typeface="News Cycle" panose="020B0604020202020204" charset="2"/>
                        </a:rPr>
                        <a:t>Take notes and capture your observations as you read through the report…..how is your perception different to that of other raters, where are there consistencies, what are the areas of strength and how are you observing them contributing to the employees’ success, are there areas of clear concern?</a:t>
                      </a: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327349">
                <a:tc vMerge="1">
                  <a:txBody>
                    <a:bodyPr/>
                    <a:lstStyle/>
                    <a:p>
                      <a:pPr algn="ctr"/>
                      <a:endParaRPr lang="en-US" sz="1000" b="1" dirty="0">
                        <a:latin typeface="News Cycle" panose="020B0604020202020204" charset="2"/>
                        <a:cs typeface="News Cycle" panose="020B0604020202020204" charset="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b"/>
                      <a:r>
                        <a:rPr lang="en-US" sz="1000" b="0" i="0" u="none" strike="noStrike" dirty="0">
                          <a:solidFill>
                            <a:srgbClr val="000000"/>
                          </a:solidFill>
                          <a:effectLst/>
                          <a:latin typeface="News Cycle" panose="020B0604020202020204" charset="2"/>
                          <a:cs typeface="News Cycle" panose="020B0604020202020204" charset="2"/>
                        </a:rPr>
                        <a:t>Prepare your feedback &amp; capture some key questions you would like to explore further with the employee</a:t>
                      </a: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8421003"/>
                  </a:ext>
                </a:extLst>
              </a:tr>
              <a:tr h="327349">
                <a:tc rowSpan="6">
                  <a:txBody>
                    <a:bodyPr/>
                    <a:lstStyle/>
                    <a:p>
                      <a:pPr algn="ctr"/>
                      <a:r>
                        <a:rPr lang="en-US" sz="1000" b="1" dirty="0">
                          <a:latin typeface="News Cycle" panose="020B0604020202020204" charset="2"/>
                        </a:rPr>
                        <a:t>During the discussion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b"/>
                      <a:r>
                        <a:rPr lang="en-US" sz="1000" b="0" i="0" u="none" strike="noStrike" dirty="0">
                          <a:solidFill>
                            <a:srgbClr val="000000"/>
                          </a:solidFill>
                          <a:effectLst/>
                          <a:latin typeface="News Cycle" panose="020B0604020202020204" charset="2"/>
                          <a:cs typeface="News Cycle" panose="020B0604020202020204" charset="2"/>
                        </a:rPr>
                        <a:t> Ask the employee around what are the key insights they strongly relate to</a:t>
                      </a: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69563049"/>
                  </a:ext>
                </a:extLst>
              </a:tr>
              <a:tr h="289603">
                <a:tc vMerge="1">
                  <a:txBody>
                    <a:bodyPr/>
                    <a:lstStyle/>
                    <a:p>
                      <a:pPr algn="ctr"/>
                      <a:r>
                        <a:rPr lang="en-US" sz="1000" b="1" dirty="0">
                          <a:latin typeface="News Cycle" panose="020B0604020202020204" charset="2"/>
                          <a:cs typeface="News Cycle" panose="020B0604020202020204" charset="2"/>
                        </a:rPr>
                        <a:t>During the discussion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b"/>
                      <a:r>
                        <a:rPr lang="en-US" sz="1000" b="0" i="0" u="none" strike="noStrike" dirty="0">
                          <a:solidFill>
                            <a:srgbClr val="000000"/>
                          </a:solidFill>
                          <a:effectLst/>
                          <a:latin typeface="News Cycle" panose="020B0604020202020204" charset="2"/>
                          <a:cs typeface="News Cycle" panose="020B0604020202020204" charset="2"/>
                        </a:rPr>
                        <a:t> Begin with strengths and then discuss  development areas</a:t>
                      </a: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283464">
                <a:tc vMerge="1">
                  <a:txBody>
                    <a:bodyPr/>
                    <a:lstStyle/>
                    <a:p>
                      <a:endParaRPr lang="en-US" sz="1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US" sz="1000" b="0" i="0" u="none" strike="noStrike" dirty="0">
                          <a:solidFill>
                            <a:srgbClr val="000000"/>
                          </a:solidFill>
                          <a:effectLst/>
                          <a:latin typeface="News Cycle" panose="020B0604020202020204" charset="2"/>
                          <a:cs typeface="News Cycle" panose="020B0604020202020204" charset="2"/>
                        </a:rPr>
                        <a:t> Ask questions, be curious and listen to participants comments &amp; feedback</a:t>
                      </a: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366256">
                <a:tc vMerge="1">
                  <a:txBody>
                    <a:bodyPr/>
                    <a:lstStyle/>
                    <a:p>
                      <a:endParaRPr lang="en-US" sz="1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
                          <a:srgbClr val="000000"/>
                        </a:buClr>
                        <a:buSzTx/>
                        <a:buFont typeface="Arial"/>
                        <a:buNone/>
                        <a:tabLst/>
                        <a:defRPr/>
                      </a:pPr>
                      <a:r>
                        <a:rPr lang="en-US" sz="1000" b="0" i="0" u="none" strike="noStrike" dirty="0">
                          <a:solidFill>
                            <a:srgbClr val="000000"/>
                          </a:solidFill>
                          <a:effectLst/>
                          <a:latin typeface="News Cycle" panose="020B0604020202020204" charset="2"/>
                          <a:cs typeface="News Cycle" panose="020B0604020202020204" charset="2"/>
                        </a:rPr>
                        <a:t>Use </a:t>
                      </a:r>
                      <a:r>
                        <a:rPr lang="en-US" sz="1000" b="0" i="0" u="none" strike="noStrike" cap="none" dirty="0">
                          <a:solidFill>
                            <a:srgbClr val="000000"/>
                          </a:solidFill>
                          <a:effectLst/>
                          <a:latin typeface="News Cycle" panose="020B0604020202020204" charset="2"/>
                          <a:ea typeface="+mn-ea"/>
                          <a:cs typeface="News Cycle" panose="020B0604020202020204" charset="2"/>
                          <a:sym typeface="Arial"/>
                        </a:rPr>
                        <a:t>clear and simple words during  the discussion, stay focused on behaviors avoiding judgmental comments or personal remarks</a:t>
                      </a:r>
                      <a:endParaRPr lang="en-US" sz="1000" b="0" i="0" u="none" strike="noStrike" dirty="0">
                        <a:solidFill>
                          <a:srgbClr val="000000"/>
                        </a:solidFill>
                        <a:effectLst/>
                        <a:latin typeface="News Cycle" panose="020B0604020202020204" charset="2"/>
                        <a:cs typeface="News Cycle" panose="020B0604020202020204" charset="2"/>
                      </a:endParaRP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327349">
                <a:tc vMerge="1">
                  <a:txBody>
                    <a:bodyPr/>
                    <a:lstStyle/>
                    <a:p>
                      <a:endParaRPr lang="en-US"/>
                    </a:p>
                  </a:txBody>
                  <a:tcPr/>
                </a:tc>
                <a:tc>
                  <a:txBody>
                    <a:bodyPr/>
                    <a:lstStyle/>
                    <a:p>
                      <a:pPr marL="0" marR="0" lvl="0" indent="0" algn="l" defTabSz="914400" rtl="0" eaLnBrk="1" fontAlgn="b" latinLnBrk="0" hangingPunct="1">
                        <a:lnSpc>
                          <a:spcPct val="100000"/>
                        </a:lnSpc>
                        <a:spcBef>
                          <a:spcPts val="0"/>
                        </a:spcBef>
                        <a:spcAft>
                          <a:spcPts val="0"/>
                        </a:spcAft>
                        <a:buClr>
                          <a:srgbClr val="000000"/>
                        </a:buClr>
                        <a:buSzTx/>
                        <a:buFont typeface="Arial"/>
                        <a:buNone/>
                        <a:tabLst/>
                        <a:defRPr/>
                      </a:pPr>
                      <a:r>
                        <a:rPr lang="en-US" sz="1000" b="0" i="0" u="none" strike="noStrike" cap="none" dirty="0">
                          <a:solidFill>
                            <a:srgbClr val="000000"/>
                          </a:solidFill>
                          <a:effectLst/>
                          <a:latin typeface="News Cycle" panose="020B0604020202020204" charset="2"/>
                          <a:ea typeface="+mn-ea"/>
                          <a:cs typeface="+mn-cs"/>
                          <a:sym typeface="Arial"/>
                        </a:rPr>
                        <a:t>Ask the employee to define 1-2 areas which if addressed could give the most positive impact, and discuss a plan around learning activities to drive the change, highlighting what support is required</a:t>
                      </a:r>
                      <a:endParaRPr lang="en-US" sz="1000" b="0" i="0" u="none" strike="noStrike" dirty="0">
                        <a:solidFill>
                          <a:srgbClr val="000000"/>
                        </a:solidFill>
                        <a:effectLst/>
                        <a:latin typeface="News Cycle" panose="020B0604020202020204" charset="2"/>
                        <a:cs typeface="News Cycle" panose="020B0604020202020204" charset="2"/>
                      </a:endParaRP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14382521"/>
                  </a:ext>
                </a:extLst>
              </a:tr>
              <a:tr h="327349">
                <a:tc vMerge="1">
                  <a:txBody>
                    <a:bodyPr/>
                    <a:lstStyle/>
                    <a:p>
                      <a:endParaRPr lang="en-US" sz="1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
                          <a:srgbClr val="000000"/>
                        </a:buClr>
                        <a:buSzTx/>
                        <a:buFont typeface="Arial"/>
                        <a:buNone/>
                        <a:tabLst/>
                        <a:defRPr/>
                      </a:pPr>
                      <a:r>
                        <a:rPr lang="en-US" sz="1000" b="0" i="0" u="none" strike="noStrike" dirty="0">
                          <a:solidFill>
                            <a:srgbClr val="000000"/>
                          </a:solidFill>
                          <a:effectLst/>
                          <a:latin typeface="News Cycle" panose="020B0604020202020204" charset="2"/>
                          <a:cs typeface="News Cycle" panose="020B0604020202020204" charset="2"/>
                        </a:rPr>
                        <a:t> </a:t>
                      </a:r>
                      <a:r>
                        <a:rPr lang="en-US" sz="1000" b="0" i="0" u="none" strike="noStrike" cap="none" dirty="0">
                          <a:solidFill>
                            <a:srgbClr val="000000"/>
                          </a:solidFill>
                          <a:effectLst/>
                          <a:latin typeface="News Cycle" panose="020B0604020202020204" charset="2"/>
                          <a:ea typeface="+mn-ea"/>
                          <a:cs typeface="News Cycle" panose="020B0604020202020204" charset="2"/>
                          <a:sym typeface="Arial"/>
                        </a:rPr>
                        <a:t>End on a positive note; summarize the feedback and highlight the next steps regarding the individual development planning</a:t>
                      </a: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1"/>
                  </a:ext>
                </a:extLst>
              </a:tr>
              <a:tr h="327349">
                <a:tc rowSpan="2">
                  <a:txBody>
                    <a:bodyPr/>
                    <a:lstStyle/>
                    <a:p>
                      <a:pPr algn="ctr"/>
                      <a:r>
                        <a:rPr lang="en-US" sz="1000" b="1" dirty="0">
                          <a:latin typeface="News Cycle" panose="020B0604020202020204" charset="2"/>
                          <a:cs typeface="News Cycle" panose="020B0604020202020204" charset="2"/>
                        </a:rPr>
                        <a:t>After the discussion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b"/>
                      <a:r>
                        <a:rPr lang="en-US" sz="1000" b="0" i="0" u="none" strike="noStrike" dirty="0">
                          <a:solidFill>
                            <a:srgbClr val="000000"/>
                          </a:solidFill>
                          <a:effectLst/>
                          <a:latin typeface="News Cycle" panose="020B0604020202020204" charset="2"/>
                          <a:cs typeface="News Cycle" panose="020B0604020202020204" charset="2"/>
                        </a:rPr>
                        <a:t> Ensure the employee updates their IDP</a:t>
                      </a: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1639104"/>
                  </a:ext>
                </a:extLst>
              </a:tr>
              <a:tr h="327349">
                <a:tc vMerge="1">
                  <a:txBody>
                    <a:bodyPr/>
                    <a:lstStyle/>
                    <a:p>
                      <a:pPr algn="ctr"/>
                      <a:endParaRPr lang="en-US" sz="1000" b="1" dirty="0">
                        <a:latin typeface="News Cycle" panose="020B0604020202020204" charset="2"/>
                        <a:cs typeface="News Cycle" panose="020B0604020202020204" charset="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b"/>
                      <a:r>
                        <a:rPr lang="en-US" sz="1000" b="0" i="0" u="none" strike="noStrike" dirty="0">
                          <a:solidFill>
                            <a:srgbClr val="000000"/>
                          </a:solidFill>
                          <a:effectLst/>
                          <a:latin typeface="News Cycle" panose="020B0604020202020204" charset="2"/>
                          <a:cs typeface="News Cycle" panose="020B0604020202020204" charset="2"/>
                        </a:rPr>
                        <a:t> Check in on progress and provide feedback to employees on a regular consistent level</a:t>
                      </a:r>
                    </a:p>
                  </a:txBody>
                  <a:tcPr marL="891" marR="891" marT="89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177963"/>
                  </a:ext>
                </a:extLst>
              </a:tr>
            </a:tbl>
          </a:graphicData>
        </a:graphic>
      </p:graphicFrame>
    </p:spTree>
    <p:extLst>
      <p:ext uri="{BB962C8B-B14F-4D97-AF65-F5344CB8AC3E}">
        <p14:creationId xmlns:p14="http://schemas.microsoft.com/office/powerpoint/2010/main" val="1087329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767DF1-3425-4FB9-8F9B-2FD88D93E7B4}"/>
              </a:ext>
            </a:extLst>
          </p:cNvPr>
          <p:cNvSpPr>
            <a:spLocks noGrp="1"/>
          </p:cNvSpPr>
          <p:nvPr>
            <p:ph type="ctrTitle"/>
          </p:nvPr>
        </p:nvSpPr>
        <p:spPr/>
        <p:txBody>
          <a:bodyPr/>
          <a:lstStyle/>
          <a:p>
            <a:r>
              <a:rPr lang="en-US" dirty="0"/>
              <a:t>Understanding The Report</a:t>
            </a:r>
          </a:p>
        </p:txBody>
      </p:sp>
      <p:sp>
        <p:nvSpPr>
          <p:cNvPr id="2" name="Slide Number Placeholder 1">
            <a:extLst>
              <a:ext uri="{FF2B5EF4-FFF2-40B4-BE49-F238E27FC236}">
                <a16:creationId xmlns:a16="http://schemas.microsoft.com/office/drawing/2014/main" id="{E6C8958F-19A5-459D-A034-F6613FDFFD03}"/>
              </a:ext>
            </a:extLst>
          </p:cNvPr>
          <p:cNvSpPr>
            <a:spLocks noGrp="1"/>
          </p:cNvSpPr>
          <p:nvPr>
            <p:ph type="sldNum" idx="4294967295"/>
          </p:nvPr>
        </p:nvSpPr>
        <p:spPr>
          <a:xfrm>
            <a:off x="8785225" y="4687888"/>
            <a:ext cx="358775" cy="455612"/>
          </a:xfrm>
        </p:spPr>
        <p:txBody>
          <a:bodyPr/>
          <a:lstStyle/>
          <a:p>
            <a:pPr marL="0" lvl="0" indent="0" algn="ctr" rtl="0">
              <a:spcBef>
                <a:spcPts val="0"/>
              </a:spcBef>
              <a:spcAft>
                <a:spcPts val="0"/>
              </a:spcAft>
              <a:buNone/>
            </a:pPr>
            <a:fld id="{00000000-1234-1234-1234-123412341234}" type="slidenum">
              <a:rPr lang="en" smtClean="0"/>
              <a:t>12</a:t>
            </a:fld>
            <a:endParaRPr lang="en" dirty="0"/>
          </a:p>
        </p:txBody>
      </p:sp>
    </p:spTree>
    <p:extLst>
      <p:ext uri="{BB962C8B-B14F-4D97-AF65-F5344CB8AC3E}">
        <p14:creationId xmlns:p14="http://schemas.microsoft.com/office/powerpoint/2010/main" val="11183304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F593C6-C31F-488B-8328-BDDA8A2EA21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dirty="0"/>
          </a:p>
        </p:txBody>
      </p:sp>
      <p:sp>
        <p:nvSpPr>
          <p:cNvPr id="4" name="Title 15">
            <a:extLst>
              <a:ext uri="{FF2B5EF4-FFF2-40B4-BE49-F238E27FC236}">
                <a16:creationId xmlns:a16="http://schemas.microsoft.com/office/drawing/2014/main" id="{03EBF9AA-E872-4EEE-9098-3A4C50B9EBF1}"/>
              </a:ext>
            </a:extLst>
          </p:cNvPr>
          <p:cNvSpPr txBox="1">
            <a:spLocks/>
          </p:cNvSpPr>
          <p:nvPr/>
        </p:nvSpPr>
        <p:spPr>
          <a:xfrm>
            <a:off x="180449" y="13101"/>
            <a:ext cx="7315923" cy="51866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0000"/>
              </a:lnSpc>
              <a:buClr>
                <a:schemeClr val="accent1"/>
              </a:buClr>
              <a:buSzPts val="3200"/>
            </a:pPr>
            <a:r>
              <a:rPr lang="es-ES_tradnl" sz="3200" dirty="0">
                <a:solidFill>
                  <a:schemeClr val="accent1"/>
                </a:solidFill>
                <a:latin typeface="Oswald"/>
                <a:sym typeface="Oswald"/>
              </a:rPr>
              <a:t>Reviewing the 360 report - </a:t>
            </a:r>
            <a:r>
              <a:rPr lang="en-US" sz="3200" dirty="0">
                <a:solidFill>
                  <a:schemeClr val="accent1"/>
                </a:solidFill>
                <a:latin typeface="Oswald"/>
                <a:sym typeface="Oswald"/>
              </a:rPr>
              <a:t>P</a:t>
            </a:r>
            <a:r>
              <a:rPr lang="en-US" sz="3200" dirty="0">
                <a:solidFill>
                  <a:schemeClr val="accent1"/>
                </a:solidFill>
                <a:latin typeface="Oswald"/>
              </a:rPr>
              <a:t>articipant</a:t>
            </a:r>
          </a:p>
          <a:p>
            <a:pPr>
              <a:lnSpc>
                <a:spcPct val="90000"/>
              </a:lnSpc>
              <a:buClr>
                <a:schemeClr val="accent1"/>
              </a:buClr>
              <a:buSzPts val="3200"/>
            </a:pPr>
            <a:endParaRPr lang="es-ES_tradnl" sz="3200" dirty="0">
              <a:solidFill>
                <a:schemeClr val="accent1"/>
              </a:solidFill>
              <a:latin typeface="Oswald"/>
              <a:sym typeface="Oswald"/>
            </a:endParaRPr>
          </a:p>
        </p:txBody>
      </p:sp>
      <p:sp>
        <p:nvSpPr>
          <p:cNvPr id="3" name="TextBox 2">
            <a:extLst>
              <a:ext uri="{FF2B5EF4-FFF2-40B4-BE49-F238E27FC236}">
                <a16:creationId xmlns:a16="http://schemas.microsoft.com/office/drawing/2014/main" id="{8D7A0B08-EFF9-4EC0-91E9-583D570752E2}"/>
              </a:ext>
            </a:extLst>
          </p:cNvPr>
          <p:cNvSpPr txBox="1"/>
          <p:nvPr/>
        </p:nvSpPr>
        <p:spPr>
          <a:xfrm>
            <a:off x="171711" y="694313"/>
            <a:ext cx="8278605" cy="4431983"/>
          </a:xfrm>
          <a:prstGeom prst="rect">
            <a:avLst/>
          </a:prstGeom>
          <a:noFill/>
        </p:spPr>
        <p:txBody>
          <a:bodyPr wrap="square" rtlCol="0">
            <a:spAutoFit/>
          </a:bodyPr>
          <a:lstStyle/>
          <a:p>
            <a:pPr marL="285750" indent="-285750">
              <a:buFont typeface="Wingdings" panose="05000000000000000000" pitchFamily="2" charset="2"/>
              <a:buChar char="ü"/>
            </a:pPr>
            <a:r>
              <a:rPr lang="en-US" sz="1600" dirty="0">
                <a:latin typeface="News Cycle" panose="020B0604020202020204" charset="2"/>
                <a:cs typeface="News Cycle" panose="020B0604020202020204" charset="2"/>
              </a:rPr>
              <a:t>This is a confidential report. You don’t need to share with anyone except your line manager.</a:t>
            </a:r>
          </a:p>
          <a:p>
            <a:pPr marL="285750" indent="-285750">
              <a:buFont typeface="Wingdings" panose="05000000000000000000" pitchFamily="2" charset="2"/>
              <a:buChar char="ü"/>
            </a:pPr>
            <a:endParaRPr lang="en-US" sz="1600"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sz="1600" dirty="0">
                <a:latin typeface="News Cycle" panose="020B0604020202020204" charset="2"/>
                <a:cs typeface="News Cycle" panose="020B0604020202020204" charset="2"/>
              </a:rPr>
              <a:t>Remind yourself that this report is for your self awareness &amp; development.</a:t>
            </a:r>
          </a:p>
          <a:p>
            <a:pPr marL="285750" indent="-285750">
              <a:buFont typeface="Wingdings" panose="05000000000000000000" pitchFamily="2" charset="2"/>
              <a:buChar char="ü"/>
            </a:pPr>
            <a:endParaRPr lang="en-US" sz="1600"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sz="1600" dirty="0">
                <a:latin typeface="News Cycle" panose="020B0604020202020204" charset="2"/>
                <a:cs typeface="News Cycle" panose="020B0604020202020204" charset="2"/>
              </a:rPr>
              <a:t>Be open and welcome the feedback</a:t>
            </a:r>
          </a:p>
          <a:p>
            <a:endParaRPr lang="en-US" sz="1600"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sz="1600" dirty="0">
                <a:latin typeface="News Cycle" panose="020B0604020202020204" charset="2"/>
                <a:cs typeface="News Cycle" panose="020B0604020202020204" charset="2"/>
              </a:rPr>
              <a:t>People have invested their precious time to give you feedback and they want to support you in your journey of growth. No judgment they’re simply offering their views based on what they’ve observed. </a:t>
            </a:r>
          </a:p>
          <a:p>
            <a:pPr marL="285750" indent="-285750">
              <a:buFont typeface="Wingdings" panose="05000000000000000000" pitchFamily="2" charset="2"/>
              <a:buChar char="ü"/>
            </a:pPr>
            <a:endParaRPr lang="en-US" sz="1600"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sz="1600" dirty="0">
                <a:latin typeface="News Cycle" panose="020B0604020202020204" charset="2"/>
                <a:cs typeface="News Cycle" panose="020B0604020202020204" charset="2"/>
              </a:rPr>
              <a:t>Focus on the feedback and insight, rather than spending time trying to guess who said what.  It would be a useless exercise and does not add value to you at all.</a:t>
            </a:r>
          </a:p>
          <a:p>
            <a:endParaRPr lang="en-US" sz="1600"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sz="1600" dirty="0">
                <a:latin typeface="News Cycle" panose="020B0604020202020204" charset="2"/>
                <a:cs typeface="News Cycle" panose="020B0604020202020204" charset="2"/>
              </a:rPr>
              <a:t>Recognize that there are going to be differences between your perspective and those of others &amp; perception is reality in the eye of the rater</a:t>
            </a:r>
          </a:p>
          <a:p>
            <a:endParaRPr lang="en-US" dirty="0">
              <a:latin typeface="News Cycle" panose="020B0604020202020204" charset="2"/>
              <a:cs typeface="News Cycle" panose="020B0604020202020204" charset="2"/>
            </a:endParaRPr>
          </a:p>
          <a:p>
            <a:endParaRPr lang="en-US" dirty="0"/>
          </a:p>
          <a:p>
            <a:endParaRPr lang="en-US" dirty="0"/>
          </a:p>
        </p:txBody>
      </p:sp>
    </p:spTree>
    <p:extLst>
      <p:ext uri="{BB962C8B-B14F-4D97-AF65-F5344CB8AC3E}">
        <p14:creationId xmlns:p14="http://schemas.microsoft.com/office/powerpoint/2010/main" val="3196603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F593C6-C31F-488B-8328-BDDA8A2EA21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14</a:t>
            </a:fld>
            <a:endParaRPr lang="en" dirty="0"/>
          </a:p>
        </p:txBody>
      </p:sp>
      <p:sp>
        <p:nvSpPr>
          <p:cNvPr id="3" name="TextBox 2">
            <a:extLst>
              <a:ext uri="{FF2B5EF4-FFF2-40B4-BE49-F238E27FC236}">
                <a16:creationId xmlns:a16="http://schemas.microsoft.com/office/drawing/2014/main" id="{8D7A0B08-EFF9-4EC0-91E9-583D570752E2}"/>
              </a:ext>
            </a:extLst>
          </p:cNvPr>
          <p:cNvSpPr txBox="1"/>
          <p:nvPr/>
        </p:nvSpPr>
        <p:spPr>
          <a:xfrm>
            <a:off x="180448" y="676889"/>
            <a:ext cx="8719185" cy="5047536"/>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News Cycle" panose="020B0604020202020204" charset="2"/>
                <a:cs typeface="News Cycle" panose="020B0604020202020204" charset="2"/>
              </a:rPr>
              <a:t>Embrace this as a learning exercise that gives you pointers of what to consider leveraging even further, and where to improve, in order to develop and achieve your goals</a:t>
            </a:r>
          </a:p>
          <a:p>
            <a:pPr marL="285750" indent="-285750">
              <a:buFont typeface="Wingdings" panose="05000000000000000000" pitchFamily="2" charset="2"/>
              <a:buChar char="ü"/>
            </a:pPr>
            <a:endParaRPr lang="en-US"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dirty="0">
                <a:latin typeface="News Cycle" panose="020B0604020202020204" charset="2"/>
                <a:cs typeface="News Cycle" panose="020B0604020202020204" charset="2"/>
              </a:rPr>
              <a:t>How does your self rating rating compare to the others’ rating….what could this reflect?</a:t>
            </a:r>
          </a:p>
          <a:p>
            <a:pPr marL="285750" indent="-285750">
              <a:buFont typeface="Wingdings" panose="05000000000000000000" pitchFamily="2" charset="2"/>
              <a:buChar char="ü"/>
            </a:pPr>
            <a:endParaRPr lang="en-US"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dirty="0">
                <a:latin typeface="News Cycle" panose="020B0604020202020204" charset="2"/>
                <a:cs typeface="News Cycle" panose="020B0604020202020204" charset="2"/>
              </a:rPr>
              <a:t>Look for trends in your report , highest scores &amp; lowest scores at a competency level. Explore the same at a behavioral level</a:t>
            </a:r>
          </a:p>
          <a:p>
            <a:pPr marL="285750" indent="-285750">
              <a:buFont typeface="Wingdings" panose="05000000000000000000" pitchFamily="2" charset="2"/>
              <a:buChar char="ü"/>
            </a:pPr>
            <a:endParaRPr lang="en-US"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dirty="0">
                <a:latin typeface="News Cycle" panose="020B0604020202020204" charset="2"/>
                <a:cs typeface="News Cycle" panose="020B0604020202020204" charset="2"/>
              </a:rPr>
              <a:t>Look for discrepancies in scores between raters ( e.g. Line manager vrs Direct reports, or Direct Reports vrs Peers)…what could be driving that?</a:t>
            </a:r>
          </a:p>
          <a:p>
            <a:pPr marL="285750" indent="-285750">
              <a:buFont typeface="Wingdings" panose="05000000000000000000" pitchFamily="2" charset="2"/>
              <a:buChar char="ü"/>
            </a:pPr>
            <a:endParaRPr lang="en-US"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dirty="0">
                <a:latin typeface="News Cycle" panose="020B0604020202020204" charset="2"/>
                <a:cs typeface="News Cycle" panose="020B0604020202020204" charset="2"/>
              </a:rPr>
              <a:t>Within the same rating group, is there consistency in the rating, or are different team members perceiving you differently?.....what could be driving that?</a:t>
            </a:r>
          </a:p>
          <a:p>
            <a:pPr marL="285750" indent="-285750">
              <a:buFont typeface="Wingdings" panose="05000000000000000000" pitchFamily="2" charset="2"/>
              <a:buChar char="ü"/>
            </a:pPr>
            <a:endParaRPr lang="en-US"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dirty="0">
                <a:latin typeface="News Cycle" panose="020B0604020202020204" charset="2"/>
                <a:cs typeface="News Cycle" panose="020B0604020202020204" charset="2"/>
              </a:rPr>
              <a:t>Look at comments added, is there consistency in specific feedback? Are there specific examples that you can relate to?</a:t>
            </a:r>
          </a:p>
          <a:p>
            <a:pPr marL="285750" indent="-285750">
              <a:buFont typeface="Wingdings" panose="05000000000000000000" pitchFamily="2" charset="2"/>
              <a:buChar char="ü"/>
            </a:pPr>
            <a:endParaRPr lang="en-US"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dirty="0">
                <a:latin typeface="News Cycle" panose="020B0604020202020204" charset="2"/>
                <a:cs typeface="News Cycle" panose="020B0604020202020204" charset="2"/>
              </a:rPr>
              <a:t>What are the 1-2 things, which if addressed, can give you the biggest impact?</a:t>
            </a:r>
          </a:p>
          <a:p>
            <a:pPr marL="285750" indent="-285750">
              <a:buFont typeface="Wingdings" panose="05000000000000000000" pitchFamily="2" charset="2"/>
              <a:buChar char="ü"/>
            </a:pPr>
            <a:endParaRPr lang="en-US" dirty="0">
              <a:latin typeface="News Cycle" panose="020B0604020202020204" charset="2"/>
              <a:cs typeface="News Cycle" panose="020B0604020202020204" charset="2"/>
            </a:endParaRPr>
          </a:p>
          <a:p>
            <a:pPr marL="285750" indent="-285750">
              <a:buFont typeface="Wingdings" panose="05000000000000000000" pitchFamily="2" charset="2"/>
              <a:buChar char="ü"/>
            </a:pPr>
            <a:r>
              <a:rPr lang="en-US" dirty="0">
                <a:latin typeface="News Cycle" panose="020B0604020202020204" charset="2"/>
                <a:cs typeface="News Cycle" panose="020B0604020202020204" charset="2"/>
              </a:rPr>
              <a:t>What is the strength which if you leveraged will strengthen your leadership perception.</a:t>
            </a:r>
          </a:p>
          <a:p>
            <a:pPr marL="285750" indent="-285750">
              <a:buFont typeface="Wingdings" panose="05000000000000000000" pitchFamily="2" charset="2"/>
              <a:buChar char="ü"/>
            </a:pPr>
            <a:endParaRPr lang="en-US" dirty="0">
              <a:latin typeface="News Cycle" panose="020B0604020202020204" charset="2"/>
              <a:cs typeface="News Cycle" panose="020B0604020202020204" charset="2"/>
            </a:endParaRPr>
          </a:p>
          <a:p>
            <a:pPr marL="285750" indent="-285750">
              <a:buFont typeface="Wingdings" panose="05000000000000000000" pitchFamily="2" charset="2"/>
              <a:buChar char="ü"/>
            </a:pPr>
            <a:endParaRPr lang="en-US" dirty="0">
              <a:latin typeface="News Cycle" panose="020B0604020202020204" charset="2"/>
              <a:cs typeface="News Cycle" panose="020B0604020202020204" charset="2"/>
            </a:endParaRPr>
          </a:p>
          <a:p>
            <a:pPr marL="285750" indent="-285750">
              <a:buFont typeface="Wingdings" panose="05000000000000000000" pitchFamily="2" charset="2"/>
              <a:buChar char="ü"/>
            </a:pPr>
            <a:endParaRPr lang="en-US" dirty="0"/>
          </a:p>
          <a:p>
            <a:endParaRPr lang="en-US" dirty="0"/>
          </a:p>
        </p:txBody>
      </p:sp>
      <p:sp>
        <p:nvSpPr>
          <p:cNvPr id="5" name="Title 15">
            <a:extLst>
              <a:ext uri="{FF2B5EF4-FFF2-40B4-BE49-F238E27FC236}">
                <a16:creationId xmlns:a16="http://schemas.microsoft.com/office/drawing/2014/main" id="{FEB9FA12-A014-425C-997A-1ABCF9A04DF6}"/>
              </a:ext>
            </a:extLst>
          </p:cNvPr>
          <p:cNvSpPr txBox="1">
            <a:spLocks/>
          </p:cNvSpPr>
          <p:nvPr/>
        </p:nvSpPr>
        <p:spPr>
          <a:xfrm>
            <a:off x="180449" y="13101"/>
            <a:ext cx="7315923" cy="51866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0000"/>
              </a:lnSpc>
              <a:buClr>
                <a:schemeClr val="accent1"/>
              </a:buClr>
              <a:buSzPts val="3200"/>
            </a:pPr>
            <a:r>
              <a:rPr lang="es-ES_tradnl" sz="3200" dirty="0">
                <a:solidFill>
                  <a:schemeClr val="accent1"/>
                </a:solidFill>
                <a:latin typeface="Oswald"/>
                <a:sym typeface="Oswald"/>
              </a:rPr>
              <a:t>Reviewing the 360 report – </a:t>
            </a:r>
            <a:r>
              <a:rPr lang="en-US" sz="3200" dirty="0">
                <a:solidFill>
                  <a:schemeClr val="accent1"/>
                </a:solidFill>
                <a:latin typeface="Oswald"/>
                <a:sym typeface="Oswald"/>
              </a:rPr>
              <a:t>P</a:t>
            </a:r>
            <a:r>
              <a:rPr lang="en-US" sz="3200" dirty="0">
                <a:solidFill>
                  <a:schemeClr val="accent1"/>
                </a:solidFill>
                <a:latin typeface="Oswald"/>
              </a:rPr>
              <a:t>articipant</a:t>
            </a:r>
          </a:p>
          <a:p>
            <a:pPr>
              <a:lnSpc>
                <a:spcPct val="90000"/>
              </a:lnSpc>
              <a:buClr>
                <a:schemeClr val="accent1"/>
              </a:buClr>
              <a:buSzPts val="3200"/>
            </a:pPr>
            <a:r>
              <a:rPr lang="es-ES_tradnl" sz="3200" dirty="0">
                <a:solidFill>
                  <a:schemeClr val="accent1"/>
                </a:solidFill>
                <a:latin typeface="Oswald"/>
                <a:sym typeface="Oswald"/>
              </a:rPr>
              <a:t> </a:t>
            </a:r>
          </a:p>
        </p:txBody>
      </p:sp>
    </p:spTree>
    <p:extLst>
      <p:ext uri="{BB962C8B-B14F-4D97-AF65-F5344CB8AC3E}">
        <p14:creationId xmlns:p14="http://schemas.microsoft.com/office/powerpoint/2010/main" val="33097324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767DF1-3425-4FB9-8F9B-2FD88D93E7B4}"/>
              </a:ext>
            </a:extLst>
          </p:cNvPr>
          <p:cNvSpPr>
            <a:spLocks noGrp="1"/>
          </p:cNvSpPr>
          <p:nvPr>
            <p:ph type="ctrTitle"/>
          </p:nvPr>
        </p:nvSpPr>
        <p:spPr/>
        <p:txBody>
          <a:bodyPr/>
          <a:lstStyle/>
          <a:p>
            <a:r>
              <a:rPr lang="en-US" dirty="0"/>
              <a:t>System Navigation</a:t>
            </a:r>
          </a:p>
        </p:txBody>
      </p:sp>
      <p:sp>
        <p:nvSpPr>
          <p:cNvPr id="2" name="Slide Number Placeholder 1">
            <a:extLst>
              <a:ext uri="{FF2B5EF4-FFF2-40B4-BE49-F238E27FC236}">
                <a16:creationId xmlns:a16="http://schemas.microsoft.com/office/drawing/2014/main" id="{E6C8958F-19A5-459D-A034-F6613FDFFD03}"/>
              </a:ext>
            </a:extLst>
          </p:cNvPr>
          <p:cNvSpPr>
            <a:spLocks noGrp="1"/>
          </p:cNvSpPr>
          <p:nvPr>
            <p:ph type="sldNum" idx="4294967295"/>
          </p:nvPr>
        </p:nvSpPr>
        <p:spPr>
          <a:xfrm>
            <a:off x="8785225" y="4687888"/>
            <a:ext cx="358775" cy="455612"/>
          </a:xfrm>
        </p:spPr>
        <p:txBody>
          <a:bodyPr/>
          <a:lstStyle/>
          <a:p>
            <a:pPr marL="0" lvl="0" indent="0" algn="ctr" rtl="0">
              <a:spcBef>
                <a:spcPts val="0"/>
              </a:spcBef>
              <a:spcAft>
                <a:spcPts val="0"/>
              </a:spcAft>
              <a:buNone/>
            </a:pPr>
            <a:fld id="{00000000-1234-1234-1234-123412341234}" type="slidenum">
              <a:rPr lang="en" smtClean="0"/>
              <a:t>15</a:t>
            </a:fld>
            <a:endParaRPr lang="en" dirty="0"/>
          </a:p>
        </p:txBody>
      </p:sp>
    </p:spTree>
    <p:extLst>
      <p:ext uri="{BB962C8B-B14F-4D97-AF65-F5344CB8AC3E}">
        <p14:creationId xmlns:p14="http://schemas.microsoft.com/office/powerpoint/2010/main" val="480347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767DF1-3425-4FB9-8F9B-2FD88D93E7B4}"/>
              </a:ext>
            </a:extLst>
          </p:cNvPr>
          <p:cNvSpPr>
            <a:spLocks noGrp="1"/>
          </p:cNvSpPr>
          <p:nvPr>
            <p:ph type="ctrTitle"/>
          </p:nvPr>
        </p:nvSpPr>
        <p:spPr/>
        <p:txBody>
          <a:bodyPr/>
          <a:lstStyle/>
          <a:p>
            <a:r>
              <a:rPr lang="en-US" dirty="0"/>
              <a:t>Sample Report</a:t>
            </a:r>
          </a:p>
        </p:txBody>
      </p:sp>
      <p:sp>
        <p:nvSpPr>
          <p:cNvPr id="2" name="Slide Number Placeholder 1">
            <a:extLst>
              <a:ext uri="{FF2B5EF4-FFF2-40B4-BE49-F238E27FC236}">
                <a16:creationId xmlns:a16="http://schemas.microsoft.com/office/drawing/2014/main" id="{E6C8958F-19A5-459D-A034-F6613FDFFD03}"/>
              </a:ext>
            </a:extLst>
          </p:cNvPr>
          <p:cNvSpPr>
            <a:spLocks noGrp="1"/>
          </p:cNvSpPr>
          <p:nvPr>
            <p:ph type="sldNum" idx="4294967295"/>
          </p:nvPr>
        </p:nvSpPr>
        <p:spPr>
          <a:xfrm>
            <a:off x="8785225" y="4687888"/>
            <a:ext cx="358775" cy="455612"/>
          </a:xfrm>
        </p:spPr>
        <p:txBody>
          <a:bodyPr/>
          <a:lstStyle/>
          <a:p>
            <a:pPr marL="0" lvl="0" indent="0" algn="ctr" rtl="0">
              <a:spcBef>
                <a:spcPts val="0"/>
              </a:spcBef>
              <a:spcAft>
                <a:spcPts val="0"/>
              </a:spcAft>
              <a:buNone/>
            </a:pPr>
            <a:fld id="{00000000-1234-1234-1234-123412341234}" type="slidenum">
              <a:rPr lang="en" smtClean="0"/>
              <a:t>16</a:t>
            </a:fld>
            <a:endParaRPr lang="en" dirty="0"/>
          </a:p>
        </p:txBody>
      </p:sp>
    </p:spTree>
    <p:extLst>
      <p:ext uri="{BB962C8B-B14F-4D97-AF65-F5344CB8AC3E}">
        <p14:creationId xmlns:p14="http://schemas.microsoft.com/office/powerpoint/2010/main" val="720010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767DF1-3425-4FB9-8F9B-2FD88D93E7B4}"/>
              </a:ext>
            </a:extLst>
          </p:cNvPr>
          <p:cNvSpPr>
            <a:spLocks noGrp="1"/>
          </p:cNvSpPr>
          <p:nvPr>
            <p:ph type="ctrTitle"/>
          </p:nvPr>
        </p:nvSpPr>
        <p:spPr>
          <a:xfrm>
            <a:off x="550500" y="2435625"/>
            <a:ext cx="6362364" cy="2240100"/>
          </a:xfrm>
        </p:spPr>
        <p:txBody>
          <a:bodyPr/>
          <a:lstStyle/>
          <a:p>
            <a:r>
              <a:rPr lang="en-US" dirty="0"/>
              <a:t>Leadership 360 Guide </a:t>
            </a:r>
          </a:p>
        </p:txBody>
      </p:sp>
      <p:sp>
        <p:nvSpPr>
          <p:cNvPr id="2" name="Slide Number Placeholder 1">
            <a:extLst>
              <a:ext uri="{FF2B5EF4-FFF2-40B4-BE49-F238E27FC236}">
                <a16:creationId xmlns:a16="http://schemas.microsoft.com/office/drawing/2014/main" id="{E6C8958F-19A5-459D-A034-F6613FDFFD03}"/>
              </a:ext>
            </a:extLst>
          </p:cNvPr>
          <p:cNvSpPr>
            <a:spLocks noGrp="1"/>
          </p:cNvSpPr>
          <p:nvPr>
            <p:ph type="sldNum" idx="4294967295"/>
          </p:nvPr>
        </p:nvSpPr>
        <p:spPr>
          <a:xfrm>
            <a:off x="8785225" y="4687888"/>
            <a:ext cx="358775" cy="455612"/>
          </a:xfrm>
        </p:spPr>
        <p:txBody>
          <a:bodyPr/>
          <a:lstStyle/>
          <a:p>
            <a:pPr marL="0" lvl="0" indent="0" algn="ctr" rtl="0">
              <a:spcBef>
                <a:spcPts val="0"/>
              </a:spcBef>
              <a:spcAft>
                <a:spcPts val="0"/>
              </a:spcAft>
              <a:buNone/>
            </a:pPr>
            <a:fld id="{00000000-1234-1234-1234-123412341234}" type="slidenum">
              <a:rPr lang="en" smtClean="0"/>
              <a:t>2</a:t>
            </a:fld>
            <a:endParaRPr lang="en" dirty="0"/>
          </a:p>
        </p:txBody>
      </p:sp>
    </p:spTree>
    <p:extLst>
      <p:ext uri="{BB962C8B-B14F-4D97-AF65-F5344CB8AC3E}">
        <p14:creationId xmlns:p14="http://schemas.microsoft.com/office/powerpoint/2010/main" val="2771636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89FD973-CB96-46A3-83A2-45F9BFFDA89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a:t>
            </a:fld>
            <a:endParaRPr lang="en" dirty="0"/>
          </a:p>
        </p:txBody>
      </p:sp>
      <p:sp>
        <p:nvSpPr>
          <p:cNvPr id="3" name="Rectangle 2">
            <a:extLst>
              <a:ext uri="{FF2B5EF4-FFF2-40B4-BE49-F238E27FC236}">
                <a16:creationId xmlns:a16="http://schemas.microsoft.com/office/drawing/2014/main" id="{B8ABF367-49BD-4523-8A62-DA9FF37F4FCE}"/>
              </a:ext>
            </a:extLst>
          </p:cNvPr>
          <p:cNvSpPr/>
          <p:nvPr/>
        </p:nvSpPr>
        <p:spPr>
          <a:xfrm>
            <a:off x="127492" y="164757"/>
            <a:ext cx="1273105" cy="535531"/>
          </a:xfrm>
          <a:prstGeom prst="rect">
            <a:avLst/>
          </a:prstGeom>
        </p:spPr>
        <p:txBody>
          <a:bodyPr wrap="none">
            <a:spAutoFit/>
          </a:bodyPr>
          <a:lstStyle/>
          <a:p>
            <a:pPr>
              <a:lnSpc>
                <a:spcPct val="90000"/>
              </a:lnSpc>
              <a:buClr>
                <a:schemeClr val="accent1"/>
              </a:buClr>
              <a:buSzPts val="3200"/>
            </a:pPr>
            <a:r>
              <a:rPr lang="es-ES_tradnl" sz="3200" dirty="0">
                <a:solidFill>
                  <a:schemeClr val="accent1"/>
                </a:solidFill>
                <a:latin typeface="Oswald"/>
                <a:sym typeface="Oswald"/>
              </a:rPr>
              <a:t>Agenda</a:t>
            </a:r>
          </a:p>
        </p:txBody>
      </p:sp>
      <p:sp>
        <p:nvSpPr>
          <p:cNvPr id="4" name="TextBox 3">
            <a:extLst>
              <a:ext uri="{FF2B5EF4-FFF2-40B4-BE49-F238E27FC236}">
                <a16:creationId xmlns:a16="http://schemas.microsoft.com/office/drawing/2014/main" id="{5849239F-232F-4523-8D36-2DDF3997F0BA}"/>
              </a:ext>
            </a:extLst>
          </p:cNvPr>
          <p:cNvSpPr txBox="1"/>
          <p:nvPr/>
        </p:nvSpPr>
        <p:spPr>
          <a:xfrm>
            <a:off x="127492" y="943897"/>
            <a:ext cx="4313903" cy="2585323"/>
          </a:xfrm>
          <a:prstGeom prst="rect">
            <a:avLst/>
          </a:prstGeom>
          <a:noFill/>
        </p:spPr>
        <p:txBody>
          <a:bodyPr wrap="square" rtlCol="0">
            <a:spAutoFit/>
          </a:bodyPr>
          <a:lstStyle/>
          <a:p>
            <a:pPr marL="285750" indent="-285750">
              <a:buClr>
                <a:srgbClr val="FFC000"/>
              </a:buClr>
              <a:buFont typeface="Wingdings" panose="05000000000000000000" pitchFamily="2" charset="2"/>
              <a:buChar char="ü"/>
            </a:pPr>
            <a:r>
              <a:rPr lang="en-US" sz="1800" dirty="0">
                <a:latin typeface="News Cycle" panose="020B0604020202020204" charset="2"/>
                <a:cs typeface="News Cycle" panose="020B0604020202020204" charset="2"/>
              </a:rPr>
              <a:t>360 Guiding Principles for Participants</a:t>
            </a:r>
          </a:p>
          <a:p>
            <a:pPr marL="285750" indent="-285750">
              <a:buClr>
                <a:srgbClr val="FFC000"/>
              </a:buClr>
              <a:buFont typeface="Wingdings" panose="05000000000000000000" pitchFamily="2" charset="2"/>
              <a:buChar char="ü"/>
            </a:pPr>
            <a:endParaRPr lang="en-US" sz="1800" dirty="0">
              <a:latin typeface="News Cycle" panose="020B0604020202020204" charset="2"/>
              <a:cs typeface="News Cycle" panose="020B0604020202020204" charset="2"/>
            </a:endParaRPr>
          </a:p>
          <a:p>
            <a:pPr marL="285750" indent="-285750">
              <a:buClr>
                <a:srgbClr val="FFC000"/>
              </a:buClr>
              <a:buFont typeface="Wingdings" panose="05000000000000000000" pitchFamily="2" charset="2"/>
              <a:buChar char="ü"/>
            </a:pPr>
            <a:r>
              <a:rPr lang="en-US" sz="1800" dirty="0">
                <a:latin typeface="News Cycle" panose="020B0604020202020204" charset="2"/>
                <a:cs typeface="News Cycle" panose="020B0604020202020204" charset="2"/>
              </a:rPr>
              <a:t>Line managers Role in 360</a:t>
            </a:r>
          </a:p>
          <a:p>
            <a:pPr marL="285750" indent="-285750">
              <a:buClr>
                <a:srgbClr val="FFC000"/>
              </a:buClr>
              <a:buFont typeface="Wingdings" panose="05000000000000000000" pitchFamily="2" charset="2"/>
              <a:buChar char="ü"/>
            </a:pPr>
            <a:endParaRPr lang="en-US" sz="1800" dirty="0">
              <a:latin typeface="News Cycle" panose="020B0604020202020204" charset="2"/>
              <a:cs typeface="News Cycle" panose="020B0604020202020204" charset="2"/>
            </a:endParaRPr>
          </a:p>
          <a:p>
            <a:pPr marL="285750" indent="-285750">
              <a:buClr>
                <a:srgbClr val="FFC000"/>
              </a:buClr>
              <a:buFont typeface="Wingdings" panose="05000000000000000000" pitchFamily="2" charset="2"/>
              <a:buChar char="ü"/>
            </a:pPr>
            <a:r>
              <a:rPr lang="en-US" sz="1800" dirty="0">
                <a:latin typeface="News Cycle" panose="020B0604020202020204" charset="2"/>
                <a:cs typeface="News Cycle" panose="020B0604020202020204" charset="2"/>
              </a:rPr>
              <a:t>Understanding the 360 report</a:t>
            </a:r>
          </a:p>
          <a:p>
            <a:pPr>
              <a:buClr>
                <a:srgbClr val="FFC000"/>
              </a:buClr>
            </a:pPr>
            <a:endParaRPr lang="en-US" sz="1800" dirty="0">
              <a:latin typeface="News Cycle" panose="020B0604020202020204" charset="2"/>
              <a:cs typeface="News Cycle" panose="020B0604020202020204" charset="2"/>
            </a:endParaRPr>
          </a:p>
          <a:p>
            <a:pPr marL="285750" indent="-285750">
              <a:buClr>
                <a:srgbClr val="FFC000"/>
              </a:buClr>
              <a:buFont typeface="Wingdings" panose="05000000000000000000" pitchFamily="2" charset="2"/>
              <a:buChar char="ü"/>
            </a:pPr>
            <a:r>
              <a:rPr lang="en-US" sz="1800" dirty="0">
                <a:latin typeface="News Cycle" panose="020B0604020202020204" charset="2"/>
                <a:cs typeface="News Cycle" panose="020B0604020202020204" charset="2"/>
              </a:rPr>
              <a:t>System Navigation</a:t>
            </a:r>
          </a:p>
          <a:p>
            <a:pPr marL="285750" indent="-285750">
              <a:buClr>
                <a:srgbClr val="FFC000"/>
              </a:buClr>
              <a:buFont typeface="Wingdings" panose="05000000000000000000" pitchFamily="2" charset="2"/>
              <a:buChar char="ü"/>
            </a:pPr>
            <a:endParaRPr lang="en-US" sz="1800" dirty="0">
              <a:latin typeface="News Cycle" panose="020B0604020202020204" charset="2"/>
              <a:cs typeface="News Cycle" panose="020B0604020202020204" charset="2"/>
            </a:endParaRPr>
          </a:p>
          <a:p>
            <a:pPr marL="285750" indent="-285750">
              <a:buClr>
                <a:srgbClr val="FFC000"/>
              </a:buClr>
              <a:buFont typeface="Wingdings" panose="05000000000000000000" pitchFamily="2" charset="2"/>
              <a:buChar char="ü"/>
            </a:pPr>
            <a:r>
              <a:rPr lang="en-US" sz="1800" dirty="0">
                <a:latin typeface="News Cycle" panose="020B0604020202020204" charset="2"/>
                <a:cs typeface="News Cycle" panose="020B0604020202020204" charset="2"/>
              </a:rPr>
              <a:t>Report sample   </a:t>
            </a:r>
          </a:p>
        </p:txBody>
      </p:sp>
    </p:spTree>
    <p:extLst>
      <p:ext uri="{BB962C8B-B14F-4D97-AF65-F5344CB8AC3E}">
        <p14:creationId xmlns:p14="http://schemas.microsoft.com/office/powerpoint/2010/main" val="3128851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360972-5A3F-46C5-AE1E-56A802B3649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a:t>
            </a:fld>
            <a:endParaRPr lang="en" dirty="0"/>
          </a:p>
        </p:txBody>
      </p:sp>
      <p:sp>
        <p:nvSpPr>
          <p:cNvPr id="3" name="Title 2">
            <a:extLst>
              <a:ext uri="{FF2B5EF4-FFF2-40B4-BE49-F238E27FC236}">
                <a16:creationId xmlns:a16="http://schemas.microsoft.com/office/drawing/2014/main" id="{C9F84485-8124-4842-862A-DA1C700F326F}"/>
              </a:ext>
            </a:extLst>
          </p:cNvPr>
          <p:cNvSpPr>
            <a:spLocks noGrp="1"/>
          </p:cNvSpPr>
          <p:nvPr>
            <p:ph type="title" idx="4294967295"/>
          </p:nvPr>
        </p:nvSpPr>
        <p:spPr>
          <a:xfrm>
            <a:off x="178792" y="107019"/>
            <a:ext cx="6107113" cy="396875"/>
          </a:xfrm>
        </p:spPr>
        <p:txBody>
          <a:bodyPr/>
          <a:lstStyle/>
          <a:p>
            <a:r>
              <a:rPr lang="en-US" dirty="0"/>
              <a:t>What is a Leadership 360?</a:t>
            </a:r>
          </a:p>
        </p:txBody>
      </p:sp>
      <p:sp>
        <p:nvSpPr>
          <p:cNvPr id="4" name="TextBox 3">
            <a:extLst>
              <a:ext uri="{FF2B5EF4-FFF2-40B4-BE49-F238E27FC236}">
                <a16:creationId xmlns:a16="http://schemas.microsoft.com/office/drawing/2014/main" id="{16A4F49E-85B5-4CA3-91F7-325F5E42C6A3}"/>
              </a:ext>
            </a:extLst>
          </p:cNvPr>
          <p:cNvSpPr txBox="1"/>
          <p:nvPr/>
        </p:nvSpPr>
        <p:spPr>
          <a:xfrm>
            <a:off x="178792" y="1161176"/>
            <a:ext cx="4815051" cy="3754874"/>
          </a:xfrm>
          <a:prstGeom prst="rect">
            <a:avLst/>
          </a:prstGeom>
          <a:noFill/>
        </p:spPr>
        <p:txBody>
          <a:bodyPr wrap="square" rtlCol="0">
            <a:spAutoFit/>
          </a:bodyPr>
          <a:lstStyle/>
          <a:p>
            <a:r>
              <a:rPr lang="en-US" sz="2000" dirty="0">
                <a:latin typeface="News Cycle" panose="020B0604020202020204" charset="2"/>
              </a:rPr>
              <a:t>Leadership 360 feedback is a process whereby an employee (the participant) is rated on their leadership competencies by other employees who are working with them or worked with them in the recent past. </a:t>
            </a:r>
          </a:p>
          <a:p>
            <a:endParaRPr lang="en-US" sz="2000" dirty="0">
              <a:latin typeface="News Cycle" panose="020B0604020202020204" charset="2"/>
            </a:endParaRPr>
          </a:p>
          <a:p>
            <a:r>
              <a:rPr lang="en-US" sz="2000" dirty="0">
                <a:latin typeface="News Cycle" panose="020B0604020202020204" charset="2"/>
              </a:rPr>
              <a:t>This would include input from the line &amp; where present matrix manager,  direct reports, peers and in some cases customers or clients in addition to a self evaluation. </a:t>
            </a:r>
          </a:p>
          <a:p>
            <a:endParaRPr lang="en-US" sz="2000" dirty="0">
              <a:latin typeface="News Cycle" panose="020B0604020202020204" charset="2"/>
            </a:endParaRPr>
          </a:p>
          <a:p>
            <a:endParaRPr lang="en-US" sz="1800" dirty="0">
              <a:latin typeface="News Cycle" panose="020B0604020202020204" charset="2"/>
            </a:endParaRPr>
          </a:p>
        </p:txBody>
      </p:sp>
      <p:pic>
        <p:nvPicPr>
          <p:cNvPr id="6" name="Picture 5" descr="A picture containing diagram&#10;&#10;Description automatically generated">
            <a:extLst>
              <a:ext uri="{FF2B5EF4-FFF2-40B4-BE49-F238E27FC236}">
                <a16:creationId xmlns:a16="http://schemas.microsoft.com/office/drawing/2014/main" id="{4B5E4F7D-0181-48CF-B89B-72C588B68EF2}"/>
              </a:ext>
            </a:extLst>
          </p:cNvPr>
          <p:cNvPicPr>
            <a:picLocks noChangeAspect="1"/>
          </p:cNvPicPr>
          <p:nvPr/>
        </p:nvPicPr>
        <p:blipFill>
          <a:blip r:embed="rId3"/>
          <a:stretch>
            <a:fillRect/>
          </a:stretch>
        </p:blipFill>
        <p:spPr>
          <a:xfrm>
            <a:off x="5109882" y="1504667"/>
            <a:ext cx="3521928" cy="2489751"/>
          </a:xfrm>
          <a:prstGeom prst="rect">
            <a:avLst/>
          </a:prstGeom>
        </p:spPr>
      </p:pic>
    </p:spTree>
    <p:extLst>
      <p:ext uri="{BB962C8B-B14F-4D97-AF65-F5344CB8AC3E}">
        <p14:creationId xmlns:p14="http://schemas.microsoft.com/office/powerpoint/2010/main" val="1824573222"/>
      </p:ext>
    </p:extLst>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F593C6-C31F-488B-8328-BDDA8A2EA21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dirty="0"/>
          </a:p>
        </p:txBody>
      </p:sp>
      <p:sp>
        <p:nvSpPr>
          <p:cNvPr id="3" name="TextBox 2">
            <a:extLst>
              <a:ext uri="{FF2B5EF4-FFF2-40B4-BE49-F238E27FC236}">
                <a16:creationId xmlns:a16="http://schemas.microsoft.com/office/drawing/2014/main" id="{3BF01AD6-3368-4C99-8C81-4F133821006C}"/>
              </a:ext>
            </a:extLst>
          </p:cNvPr>
          <p:cNvSpPr txBox="1"/>
          <p:nvPr/>
        </p:nvSpPr>
        <p:spPr>
          <a:xfrm>
            <a:off x="180449" y="870772"/>
            <a:ext cx="8320084" cy="3231654"/>
          </a:xfrm>
          <a:prstGeom prst="rect">
            <a:avLst/>
          </a:prstGeom>
          <a:noFill/>
        </p:spPr>
        <p:txBody>
          <a:bodyPr wrap="square" rtlCol="0">
            <a:spAutoFit/>
          </a:bodyPr>
          <a:lstStyle/>
          <a:p>
            <a:r>
              <a:rPr lang="en-US" sz="2400" dirty="0">
                <a:latin typeface="News Cycle" panose="020B0604020202020204" charset="2"/>
                <a:cs typeface="News Cycle" panose="020B0604020202020204" charset="2"/>
              </a:rPr>
              <a:t>360 feedback provides the employee with a unique opportunity to gain insight on how their Leadership behaviors are being demonstrated and perceived. </a:t>
            </a:r>
          </a:p>
          <a:p>
            <a:endParaRPr lang="en-US" sz="2400" dirty="0">
              <a:latin typeface="News Cycle" panose="020B0604020202020204" charset="2"/>
              <a:cs typeface="News Cycle" panose="020B0604020202020204" charset="2"/>
            </a:endParaRPr>
          </a:p>
          <a:p>
            <a:r>
              <a:rPr lang="en-US" sz="2400" dirty="0">
                <a:latin typeface="News Cycle" panose="020B0604020202020204" charset="2"/>
                <a:cs typeface="News Cycle" panose="020B0604020202020204" charset="2"/>
              </a:rPr>
              <a:t>It empowers employees to identify strengths and areas for improvement, as such it serves as a catalyst for change; helping with career development and nurturing leaders</a:t>
            </a:r>
            <a:r>
              <a:rPr lang="en-US" sz="1800" dirty="0">
                <a:latin typeface="News Cycle" panose="020B0604020202020204" charset="2"/>
                <a:cs typeface="News Cycle" panose="020B0604020202020204" charset="2"/>
              </a:rPr>
              <a:t>.</a:t>
            </a:r>
          </a:p>
          <a:p>
            <a:endParaRPr lang="en-US" sz="1800" dirty="0">
              <a:latin typeface="News Cycle" panose="020B0604020202020204" charset="2"/>
              <a:cs typeface="News Cycle" panose="020B0604020202020204" charset="2"/>
            </a:endParaRPr>
          </a:p>
          <a:p>
            <a:endParaRPr lang="en-US" sz="1800" dirty="0">
              <a:latin typeface="News Cycle" panose="020B0604020202020204" charset="2"/>
              <a:cs typeface="News Cycle" panose="020B0604020202020204" charset="2"/>
            </a:endParaRPr>
          </a:p>
        </p:txBody>
      </p:sp>
      <p:sp>
        <p:nvSpPr>
          <p:cNvPr id="4" name="Title 15">
            <a:extLst>
              <a:ext uri="{FF2B5EF4-FFF2-40B4-BE49-F238E27FC236}">
                <a16:creationId xmlns:a16="http://schemas.microsoft.com/office/drawing/2014/main" id="{03EBF9AA-E872-4EEE-9098-3A4C50B9EBF1}"/>
              </a:ext>
            </a:extLst>
          </p:cNvPr>
          <p:cNvSpPr txBox="1">
            <a:spLocks/>
          </p:cNvSpPr>
          <p:nvPr/>
        </p:nvSpPr>
        <p:spPr>
          <a:xfrm>
            <a:off x="180449" y="13101"/>
            <a:ext cx="7315923" cy="51866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0000"/>
              </a:lnSpc>
              <a:buClr>
                <a:schemeClr val="accent1"/>
              </a:buClr>
              <a:buSzPts val="3200"/>
            </a:pPr>
            <a:r>
              <a:rPr lang="es-ES_tradnl" sz="3200" dirty="0">
                <a:solidFill>
                  <a:schemeClr val="accent1"/>
                </a:solidFill>
                <a:latin typeface="Oswald"/>
                <a:sym typeface="Oswald"/>
              </a:rPr>
              <a:t>Why are we doing a 360</a:t>
            </a:r>
          </a:p>
        </p:txBody>
      </p:sp>
    </p:spTree>
    <p:extLst>
      <p:ext uri="{BB962C8B-B14F-4D97-AF65-F5344CB8AC3E}">
        <p14:creationId xmlns:p14="http://schemas.microsoft.com/office/powerpoint/2010/main" val="133386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F593C6-C31F-488B-8328-BDDA8A2EA21F}"/>
              </a:ext>
            </a:extLst>
          </p:cNvPr>
          <p:cNvSpPr>
            <a:spLocks noGrp="1"/>
          </p:cNvSpPr>
          <p:nvPr>
            <p:ph type="sldNum" idx="12"/>
          </p:nvPr>
        </p:nvSpPr>
        <p:spPr>
          <a:xfrm>
            <a:off x="8750792" y="5026978"/>
            <a:ext cx="359100" cy="454800"/>
          </a:xfrm>
        </p:spPr>
        <p:txBody>
          <a:bodyPr/>
          <a:lstStyle/>
          <a:p>
            <a:pPr marL="0" lvl="0" indent="0" algn="ctr" rtl="0">
              <a:spcBef>
                <a:spcPts val="0"/>
              </a:spcBef>
              <a:spcAft>
                <a:spcPts val="0"/>
              </a:spcAft>
              <a:buNone/>
            </a:pPr>
            <a:fld id="{00000000-1234-1234-1234-123412341234}" type="slidenum">
              <a:rPr lang="en" smtClean="0"/>
              <a:t>6</a:t>
            </a:fld>
            <a:endParaRPr lang="en" dirty="0"/>
          </a:p>
        </p:txBody>
      </p:sp>
      <p:sp>
        <p:nvSpPr>
          <p:cNvPr id="4" name="Title 15">
            <a:extLst>
              <a:ext uri="{FF2B5EF4-FFF2-40B4-BE49-F238E27FC236}">
                <a16:creationId xmlns:a16="http://schemas.microsoft.com/office/drawing/2014/main" id="{03EBF9AA-E872-4EEE-9098-3A4C50B9EBF1}"/>
              </a:ext>
            </a:extLst>
          </p:cNvPr>
          <p:cNvSpPr txBox="1">
            <a:spLocks/>
          </p:cNvSpPr>
          <p:nvPr/>
        </p:nvSpPr>
        <p:spPr>
          <a:xfrm>
            <a:off x="162161" y="160293"/>
            <a:ext cx="7315923" cy="51866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0000"/>
              </a:lnSpc>
              <a:buClr>
                <a:schemeClr val="accent1"/>
              </a:buClr>
              <a:buSzPts val="3200"/>
            </a:pPr>
            <a:r>
              <a:rPr lang="en-US" sz="3200" dirty="0">
                <a:solidFill>
                  <a:schemeClr val="accent1"/>
                </a:solidFill>
                <a:latin typeface="Oswald"/>
              </a:rPr>
              <a:t>The Johari window</a:t>
            </a:r>
            <a:endParaRPr lang="es-ES_tradnl" sz="3200" dirty="0">
              <a:solidFill>
                <a:schemeClr val="accent1"/>
              </a:solidFill>
              <a:latin typeface="Oswald"/>
              <a:sym typeface="Oswald"/>
            </a:endParaRPr>
          </a:p>
        </p:txBody>
      </p:sp>
      <p:sp>
        <p:nvSpPr>
          <p:cNvPr id="10" name="TextBox 9">
            <a:extLst>
              <a:ext uri="{FF2B5EF4-FFF2-40B4-BE49-F238E27FC236}">
                <a16:creationId xmlns:a16="http://schemas.microsoft.com/office/drawing/2014/main" id="{4AA72CD3-19B0-4DE9-BB5B-DB6004902F39}"/>
              </a:ext>
            </a:extLst>
          </p:cNvPr>
          <p:cNvSpPr txBox="1"/>
          <p:nvPr/>
        </p:nvSpPr>
        <p:spPr>
          <a:xfrm>
            <a:off x="2031886" y="861299"/>
            <a:ext cx="1695044" cy="338554"/>
          </a:xfrm>
          <a:prstGeom prst="rect">
            <a:avLst/>
          </a:prstGeom>
          <a:noFill/>
        </p:spPr>
        <p:txBody>
          <a:bodyPr wrap="square" rtlCol="0">
            <a:spAutoFit/>
          </a:bodyPr>
          <a:lstStyle/>
          <a:p>
            <a:r>
              <a:rPr lang="en-US" sz="1600" b="1" dirty="0">
                <a:solidFill>
                  <a:srgbClr val="0070C0"/>
                </a:solidFill>
                <a:latin typeface="News Cycle" panose="020B0604020202020204" charset="2"/>
              </a:rPr>
              <a:t>Known to Self</a:t>
            </a:r>
          </a:p>
        </p:txBody>
      </p:sp>
      <p:sp>
        <p:nvSpPr>
          <p:cNvPr id="11" name="TextBox 10">
            <a:extLst>
              <a:ext uri="{FF2B5EF4-FFF2-40B4-BE49-F238E27FC236}">
                <a16:creationId xmlns:a16="http://schemas.microsoft.com/office/drawing/2014/main" id="{8352D866-1C99-4EE4-84CE-CE215361400D}"/>
              </a:ext>
            </a:extLst>
          </p:cNvPr>
          <p:cNvSpPr txBox="1"/>
          <p:nvPr/>
        </p:nvSpPr>
        <p:spPr>
          <a:xfrm>
            <a:off x="4892039" y="865069"/>
            <a:ext cx="1892806" cy="338554"/>
          </a:xfrm>
          <a:prstGeom prst="rect">
            <a:avLst/>
          </a:prstGeom>
          <a:noFill/>
        </p:spPr>
        <p:txBody>
          <a:bodyPr wrap="square" rtlCol="0">
            <a:spAutoFit/>
          </a:bodyPr>
          <a:lstStyle/>
          <a:p>
            <a:r>
              <a:rPr lang="en-US" sz="1600" b="1" dirty="0">
                <a:solidFill>
                  <a:srgbClr val="0070C0"/>
                </a:solidFill>
                <a:latin typeface="News Cycle" panose="020B0604020202020204" charset="2"/>
                <a:cs typeface="News Cycle" panose="020B0604020202020204" charset="2"/>
              </a:rPr>
              <a:t>Not Known to Self</a:t>
            </a:r>
          </a:p>
        </p:txBody>
      </p:sp>
      <p:sp>
        <p:nvSpPr>
          <p:cNvPr id="12" name="TextBox 11">
            <a:extLst>
              <a:ext uri="{FF2B5EF4-FFF2-40B4-BE49-F238E27FC236}">
                <a16:creationId xmlns:a16="http://schemas.microsoft.com/office/drawing/2014/main" id="{9E2F1BE5-CEAF-43EE-BC90-0787E5EF370C}"/>
              </a:ext>
            </a:extLst>
          </p:cNvPr>
          <p:cNvSpPr txBox="1"/>
          <p:nvPr/>
        </p:nvSpPr>
        <p:spPr>
          <a:xfrm rot="16200000">
            <a:off x="-175804" y="1794372"/>
            <a:ext cx="1589357" cy="338554"/>
          </a:xfrm>
          <a:prstGeom prst="rect">
            <a:avLst/>
          </a:prstGeom>
          <a:noFill/>
        </p:spPr>
        <p:txBody>
          <a:bodyPr wrap="square" rtlCol="0">
            <a:spAutoFit/>
          </a:bodyPr>
          <a:lstStyle/>
          <a:p>
            <a:r>
              <a:rPr lang="en-US" sz="1600" b="1" dirty="0">
                <a:solidFill>
                  <a:srgbClr val="0070C0"/>
                </a:solidFill>
                <a:latin typeface="News Cycle" panose="020B0604020202020204" charset="2"/>
                <a:cs typeface="News Cycle" panose="020B0604020202020204" charset="2"/>
              </a:rPr>
              <a:t>Known to Others</a:t>
            </a:r>
          </a:p>
        </p:txBody>
      </p:sp>
      <p:sp>
        <p:nvSpPr>
          <p:cNvPr id="13" name="TextBox 12">
            <a:extLst>
              <a:ext uri="{FF2B5EF4-FFF2-40B4-BE49-F238E27FC236}">
                <a16:creationId xmlns:a16="http://schemas.microsoft.com/office/drawing/2014/main" id="{50928337-4C9A-4CAF-BA39-9887F5DBC8C5}"/>
              </a:ext>
            </a:extLst>
          </p:cNvPr>
          <p:cNvSpPr txBox="1"/>
          <p:nvPr/>
        </p:nvSpPr>
        <p:spPr>
          <a:xfrm rot="16200000">
            <a:off x="-302227" y="3223755"/>
            <a:ext cx="1842204" cy="584775"/>
          </a:xfrm>
          <a:prstGeom prst="rect">
            <a:avLst/>
          </a:prstGeom>
          <a:noFill/>
        </p:spPr>
        <p:txBody>
          <a:bodyPr wrap="square" rtlCol="0">
            <a:spAutoFit/>
          </a:bodyPr>
          <a:lstStyle/>
          <a:p>
            <a:r>
              <a:rPr lang="en-US" sz="1600" b="1" dirty="0">
                <a:solidFill>
                  <a:schemeClr val="accent3"/>
                </a:solidFill>
                <a:latin typeface="News Cycle" panose="020B0604020202020204" charset="2"/>
                <a:cs typeface="News Cycle" panose="020B0604020202020204" charset="2"/>
              </a:rPr>
              <a:t>Not Known to Others</a:t>
            </a:r>
          </a:p>
        </p:txBody>
      </p:sp>
      <p:cxnSp>
        <p:nvCxnSpPr>
          <p:cNvPr id="6" name="Straight Connector 5">
            <a:extLst>
              <a:ext uri="{FF2B5EF4-FFF2-40B4-BE49-F238E27FC236}">
                <a16:creationId xmlns:a16="http://schemas.microsoft.com/office/drawing/2014/main" id="{96DAB866-D3C5-40A5-AC1C-90B868F2411A}"/>
              </a:ext>
            </a:extLst>
          </p:cNvPr>
          <p:cNvCxnSpPr>
            <a:cxnSpLocks/>
          </p:cNvCxnSpPr>
          <p:nvPr/>
        </p:nvCxnSpPr>
        <p:spPr>
          <a:xfrm>
            <a:off x="4161062" y="1454951"/>
            <a:ext cx="0" cy="283991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A1387BF-6906-4B2C-95D3-58CFC299B88C}"/>
              </a:ext>
            </a:extLst>
          </p:cNvPr>
          <p:cNvCxnSpPr>
            <a:cxnSpLocks/>
          </p:cNvCxnSpPr>
          <p:nvPr/>
        </p:nvCxnSpPr>
        <p:spPr>
          <a:xfrm flipH="1">
            <a:off x="1299166" y="2861720"/>
            <a:ext cx="5752265" cy="1318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431FF6F1-9C13-4C12-9D7E-3C2318C3C63F}"/>
              </a:ext>
            </a:extLst>
          </p:cNvPr>
          <p:cNvSpPr/>
          <p:nvPr/>
        </p:nvSpPr>
        <p:spPr>
          <a:xfrm>
            <a:off x="1397980" y="1542090"/>
            <a:ext cx="2558550" cy="1161369"/>
          </a:xfrm>
          <a:prstGeom prst="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latin typeface="News Cycle" panose="020B0604020202020204" charset="2"/>
              </a:rPr>
              <a:t>Information about you that both you and others know </a:t>
            </a:r>
          </a:p>
        </p:txBody>
      </p:sp>
      <p:sp>
        <p:nvSpPr>
          <p:cNvPr id="23" name="Rectangle 22">
            <a:extLst>
              <a:ext uri="{FF2B5EF4-FFF2-40B4-BE49-F238E27FC236}">
                <a16:creationId xmlns:a16="http://schemas.microsoft.com/office/drawing/2014/main" id="{0C56C35F-2646-4F22-A8B7-AF81C887A7B6}"/>
              </a:ext>
            </a:extLst>
          </p:cNvPr>
          <p:cNvSpPr/>
          <p:nvPr/>
        </p:nvSpPr>
        <p:spPr>
          <a:xfrm>
            <a:off x="1397980" y="3084222"/>
            <a:ext cx="2558550" cy="1161369"/>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latin typeface="News Cycle" panose="020B0604020202020204" charset="2"/>
              </a:rPr>
              <a:t>Information about you that you know but others don’t know </a:t>
            </a:r>
          </a:p>
        </p:txBody>
      </p:sp>
      <p:sp>
        <p:nvSpPr>
          <p:cNvPr id="24" name="Rectangle 23">
            <a:extLst>
              <a:ext uri="{FF2B5EF4-FFF2-40B4-BE49-F238E27FC236}">
                <a16:creationId xmlns:a16="http://schemas.microsoft.com/office/drawing/2014/main" id="{A9C5EA3F-173F-40B4-ADF6-76B2B751BA77}"/>
              </a:ext>
            </a:extLst>
          </p:cNvPr>
          <p:cNvSpPr/>
          <p:nvPr/>
        </p:nvSpPr>
        <p:spPr>
          <a:xfrm>
            <a:off x="4365595" y="1573089"/>
            <a:ext cx="2558550" cy="1161369"/>
          </a:xfrm>
          <a:prstGeom prst="rect">
            <a:avLst/>
          </a:prstGeom>
          <a:ln/>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latin typeface="News Cycle" panose="020B0604020202020204" charset="2"/>
              </a:rPr>
              <a:t>Information about you that you don’t know but others know </a:t>
            </a:r>
          </a:p>
        </p:txBody>
      </p:sp>
      <p:sp>
        <p:nvSpPr>
          <p:cNvPr id="25" name="Rectangle 24">
            <a:extLst>
              <a:ext uri="{FF2B5EF4-FFF2-40B4-BE49-F238E27FC236}">
                <a16:creationId xmlns:a16="http://schemas.microsoft.com/office/drawing/2014/main" id="{B2228C42-482D-4500-B36A-52EB29B42824}"/>
              </a:ext>
            </a:extLst>
          </p:cNvPr>
          <p:cNvSpPr/>
          <p:nvPr/>
        </p:nvSpPr>
        <p:spPr>
          <a:xfrm>
            <a:off x="4365595" y="3060975"/>
            <a:ext cx="2558550" cy="1161369"/>
          </a:xfrm>
          <a:prstGeom prst="rect">
            <a:avLst/>
          </a:prstGeom>
          <a:solidFill>
            <a:srgbClr val="C00000"/>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latin typeface="News Cycle" panose="020B0604020202020204" charset="2"/>
              </a:rPr>
              <a:t>Information about you that neither you nor others know </a:t>
            </a:r>
          </a:p>
        </p:txBody>
      </p:sp>
      <p:sp>
        <p:nvSpPr>
          <p:cNvPr id="5" name="TextBox 4">
            <a:extLst>
              <a:ext uri="{FF2B5EF4-FFF2-40B4-BE49-F238E27FC236}">
                <a16:creationId xmlns:a16="http://schemas.microsoft.com/office/drawing/2014/main" id="{CB7BA581-79FE-474C-B1BE-9FC9AF15E8D9}"/>
              </a:ext>
            </a:extLst>
          </p:cNvPr>
          <p:cNvSpPr txBox="1"/>
          <p:nvPr/>
        </p:nvSpPr>
        <p:spPr>
          <a:xfrm>
            <a:off x="1950644" y="1225845"/>
            <a:ext cx="1098378" cy="276999"/>
          </a:xfrm>
          <a:prstGeom prst="rect">
            <a:avLst/>
          </a:prstGeom>
          <a:noFill/>
        </p:spPr>
        <p:txBody>
          <a:bodyPr wrap="none" rtlCol="0">
            <a:spAutoFit/>
          </a:bodyPr>
          <a:lstStyle/>
          <a:p>
            <a:r>
              <a:rPr lang="en-US" sz="1200" b="1" dirty="0">
                <a:solidFill>
                  <a:schemeClr val="tx1">
                    <a:lumMod val="75000"/>
                    <a:lumOff val="25000"/>
                  </a:schemeClr>
                </a:solidFill>
              </a:rPr>
              <a:t>OPEN AREA</a:t>
            </a:r>
          </a:p>
        </p:txBody>
      </p:sp>
      <p:sp>
        <p:nvSpPr>
          <p:cNvPr id="16" name="TextBox 15">
            <a:extLst>
              <a:ext uri="{FF2B5EF4-FFF2-40B4-BE49-F238E27FC236}">
                <a16:creationId xmlns:a16="http://schemas.microsoft.com/office/drawing/2014/main" id="{9CAD57C8-1343-4973-B507-4F00DAA25844}"/>
              </a:ext>
            </a:extLst>
          </p:cNvPr>
          <p:cNvSpPr txBox="1"/>
          <p:nvPr/>
        </p:nvSpPr>
        <p:spPr>
          <a:xfrm>
            <a:off x="4986570" y="1233133"/>
            <a:ext cx="1117614" cy="276999"/>
          </a:xfrm>
          <a:prstGeom prst="rect">
            <a:avLst/>
          </a:prstGeom>
          <a:noFill/>
        </p:spPr>
        <p:txBody>
          <a:bodyPr wrap="none" rtlCol="0">
            <a:spAutoFit/>
          </a:bodyPr>
          <a:lstStyle/>
          <a:p>
            <a:r>
              <a:rPr lang="en-US" sz="1200" b="1" dirty="0">
                <a:solidFill>
                  <a:schemeClr val="tx1">
                    <a:lumMod val="75000"/>
                    <a:lumOff val="25000"/>
                  </a:schemeClr>
                </a:solidFill>
              </a:rPr>
              <a:t>BLIND SPOT</a:t>
            </a:r>
          </a:p>
        </p:txBody>
      </p:sp>
      <p:sp>
        <p:nvSpPr>
          <p:cNvPr id="17" name="TextBox 16">
            <a:extLst>
              <a:ext uri="{FF2B5EF4-FFF2-40B4-BE49-F238E27FC236}">
                <a16:creationId xmlns:a16="http://schemas.microsoft.com/office/drawing/2014/main" id="{3B463C15-350E-4C4A-B937-389E21267EB6}"/>
              </a:ext>
            </a:extLst>
          </p:cNvPr>
          <p:cNvSpPr txBox="1"/>
          <p:nvPr/>
        </p:nvSpPr>
        <p:spPr>
          <a:xfrm>
            <a:off x="1980438" y="4364643"/>
            <a:ext cx="1250663" cy="276999"/>
          </a:xfrm>
          <a:prstGeom prst="rect">
            <a:avLst/>
          </a:prstGeom>
          <a:noFill/>
        </p:spPr>
        <p:txBody>
          <a:bodyPr wrap="none" rtlCol="0">
            <a:spAutoFit/>
          </a:bodyPr>
          <a:lstStyle/>
          <a:p>
            <a:r>
              <a:rPr lang="en-US" sz="1200" b="1" dirty="0">
                <a:solidFill>
                  <a:schemeClr val="tx1">
                    <a:lumMod val="75000"/>
                    <a:lumOff val="25000"/>
                  </a:schemeClr>
                </a:solidFill>
              </a:rPr>
              <a:t>HIDDEN AREA</a:t>
            </a:r>
          </a:p>
        </p:txBody>
      </p:sp>
      <p:sp>
        <p:nvSpPr>
          <p:cNvPr id="18" name="TextBox 17">
            <a:extLst>
              <a:ext uri="{FF2B5EF4-FFF2-40B4-BE49-F238E27FC236}">
                <a16:creationId xmlns:a16="http://schemas.microsoft.com/office/drawing/2014/main" id="{A196AD8D-DC66-46AC-84FF-C5FD81DB47F3}"/>
              </a:ext>
            </a:extLst>
          </p:cNvPr>
          <p:cNvSpPr txBox="1"/>
          <p:nvPr/>
        </p:nvSpPr>
        <p:spPr>
          <a:xfrm>
            <a:off x="4982447" y="4349730"/>
            <a:ext cx="1481496" cy="276999"/>
          </a:xfrm>
          <a:prstGeom prst="rect">
            <a:avLst/>
          </a:prstGeom>
          <a:noFill/>
        </p:spPr>
        <p:txBody>
          <a:bodyPr wrap="none" rtlCol="0">
            <a:spAutoFit/>
          </a:bodyPr>
          <a:lstStyle/>
          <a:p>
            <a:r>
              <a:rPr lang="en-US" sz="1200" b="1" dirty="0">
                <a:solidFill>
                  <a:schemeClr val="tx1">
                    <a:lumMod val="75000"/>
                    <a:lumOff val="25000"/>
                  </a:schemeClr>
                </a:solidFill>
              </a:rPr>
              <a:t>UNKNOWN AREA</a:t>
            </a:r>
          </a:p>
        </p:txBody>
      </p:sp>
    </p:spTree>
    <p:extLst>
      <p:ext uri="{BB962C8B-B14F-4D97-AF65-F5344CB8AC3E}">
        <p14:creationId xmlns:p14="http://schemas.microsoft.com/office/powerpoint/2010/main" val="947194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F593C6-C31F-488B-8328-BDDA8A2EA21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7</a:t>
            </a:fld>
            <a:endParaRPr lang="en" dirty="0"/>
          </a:p>
        </p:txBody>
      </p:sp>
      <p:sp>
        <p:nvSpPr>
          <p:cNvPr id="4" name="Title 15">
            <a:extLst>
              <a:ext uri="{FF2B5EF4-FFF2-40B4-BE49-F238E27FC236}">
                <a16:creationId xmlns:a16="http://schemas.microsoft.com/office/drawing/2014/main" id="{03EBF9AA-E872-4EEE-9098-3A4C50B9EBF1}"/>
              </a:ext>
            </a:extLst>
          </p:cNvPr>
          <p:cNvSpPr txBox="1">
            <a:spLocks/>
          </p:cNvSpPr>
          <p:nvPr/>
        </p:nvSpPr>
        <p:spPr>
          <a:xfrm>
            <a:off x="180449" y="13101"/>
            <a:ext cx="7315923" cy="51866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0000"/>
              </a:lnSpc>
              <a:buClr>
                <a:schemeClr val="accent1"/>
              </a:buClr>
              <a:buSzPts val="3200"/>
            </a:pPr>
            <a:r>
              <a:rPr lang="es-ES_tradnl" sz="3200" dirty="0">
                <a:solidFill>
                  <a:schemeClr val="accent1"/>
                </a:solidFill>
                <a:latin typeface="Oswald"/>
                <a:sym typeface="Oswald"/>
              </a:rPr>
              <a:t>Benefit of a 360</a:t>
            </a:r>
          </a:p>
        </p:txBody>
      </p:sp>
      <p:graphicFrame>
        <p:nvGraphicFramePr>
          <p:cNvPr id="5" name="Diagram 4">
            <a:extLst>
              <a:ext uri="{FF2B5EF4-FFF2-40B4-BE49-F238E27FC236}">
                <a16:creationId xmlns:a16="http://schemas.microsoft.com/office/drawing/2014/main" id="{14E82ED7-CCB3-4968-B1EE-7C9D10A92672}"/>
              </a:ext>
            </a:extLst>
          </p:cNvPr>
          <p:cNvGraphicFramePr/>
          <p:nvPr>
            <p:extLst>
              <p:ext uri="{D42A27DB-BD31-4B8C-83A1-F6EECF244321}">
                <p14:modId xmlns:p14="http://schemas.microsoft.com/office/powerpoint/2010/main" val="727768852"/>
              </p:ext>
            </p:extLst>
          </p:nvPr>
        </p:nvGraphicFramePr>
        <p:xfrm>
          <a:off x="1148862" y="531769"/>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10278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CD0466-FE03-4331-AA51-F23D22CEBF3C}"/>
              </a:ext>
            </a:extLst>
          </p:cNvPr>
          <p:cNvSpPr>
            <a:spLocks noGrp="1"/>
          </p:cNvSpPr>
          <p:nvPr>
            <p:ph type="sldNum" idx="12"/>
          </p:nvPr>
        </p:nvSpPr>
        <p:spPr>
          <a:xfrm>
            <a:off x="7401236" y="4688650"/>
            <a:ext cx="359100" cy="454800"/>
          </a:xfrm>
        </p:spPr>
        <p:txBody>
          <a:bodyPr/>
          <a:lstStyle/>
          <a:p>
            <a:pPr marL="0" lvl="0" indent="0" algn="ctr" rtl="0">
              <a:spcBef>
                <a:spcPts val="0"/>
              </a:spcBef>
              <a:spcAft>
                <a:spcPts val="0"/>
              </a:spcAft>
              <a:buNone/>
            </a:pPr>
            <a:fld id="{00000000-1234-1234-1234-123412341234}" type="slidenum">
              <a:rPr lang="en" smtClean="0"/>
              <a:t>8</a:t>
            </a:fld>
            <a:endParaRPr lang="en" dirty="0"/>
          </a:p>
        </p:txBody>
      </p:sp>
      <p:sp>
        <p:nvSpPr>
          <p:cNvPr id="3" name="Title 2">
            <a:extLst>
              <a:ext uri="{FF2B5EF4-FFF2-40B4-BE49-F238E27FC236}">
                <a16:creationId xmlns:a16="http://schemas.microsoft.com/office/drawing/2014/main" id="{EA787546-F5DC-483E-B589-AA03BD193FEE}"/>
              </a:ext>
            </a:extLst>
          </p:cNvPr>
          <p:cNvSpPr>
            <a:spLocks noGrp="1"/>
          </p:cNvSpPr>
          <p:nvPr>
            <p:ph type="title" idx="4294967295"/>
          </p:nvPr>
        </p:nvSpPr>
        <p:spPr>
          <a:xfrm>
            <a:off x="161744" y="68322"/>
            <a:ext cx="6108700" cy="395288"/>
          </a:xfrm>
        </p:spPr>
        <p:txBody>
          <a:bodyPr/>
          <a:lstStyle/>
          <a:p>
            <a:r>
              <a:rPr lang="en-US" dirty="0"/>
              <a:t>Process steps of a 360</a:t>
            </a:r>
          </a:p>
        </p:txBody>
      </p:sp>
      <p:graphicFrame>
        <p:nvGraphicFramePr>
          <p:cNvPr id="34" name="Diagram 33">
            <a:extLst>
              <a:ext uri="{FF2B5EF4-FFF2-40B4-BE49-F238E27FC236}">
                <a16:creationId xmlns:a16="http://schemas.microsoft.com/office/drawing/2014/main" id="{E9007D9D-1FBB-40B9-B3B4-1BE0CCB10765}"/>
              </a:ext>
            </a:extLst>
          </p:cNvPr>
          <p:cNvGraphicFramePr/>
          <p:nvPr>
            <p:extLst>
              <p:ext uri="{D42A27DB-BD31-4B8C-83A1-F6EECF244321}">
                <p14:modId xmlns:p14="http://schemas.microsoft.com/office/powerpoint/2010/main" val="298268653"/>
              </p:ext>
            </p:extLst>
          </p:nvPr>
        </p:nvGraphicFramePr>
        <p:xfrm>
          <a:off x="174443" y="539749"/>
          <a:ext cx="7108389" cy="45354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27515512"/>
      </p:ext>
    </p:extLst>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28E8DA3-5A1A-459D-BD00-D9843D176CC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dirty="0"/>
          </a:p>
        </p:txBody>
      </p:sp>
      <p:sp>
        <p:nvSpPr>
          <p:cNvPr id="3" name="Rectangle 2">
            <a:extLst>
              <a:ext uri="{FF2B5EF4-FFF2-40B4-BE49-F238E27FC236}">
                <a16:creationId xmlns:a16="http://schemas.microsoft.com/office/drawing/2014/main" id="{3AB6FCAA-739D-4440-8AA5-65BCA67ADEF4}"/>
              </a:ext>
            </a:extLst>
          </p:cNvPr>
          <p:cNvSpPr/>
          <p:nvPr/>
        </p:nvSpPr>
        <p:spPr>
          <a:xfrm>
            <a:off x="40678" y="123917"/>
            <a:ext cx="3887603" cy="535531"/>
          </a:xfrm>
          <a:prstGeom prst="rect">
            <a:avLst/>
          </a:prstGeom>
        </p:spPr>
        <p:txBody>
          <a:bodyPr wrap="none">
            <a:spAutoFit/>
          </a:bodyPr>
          <a:lstStyle/>
          <a:p>
            <a:pPr>
              <a:lnSpc>
                <a:spcPct val="90000"/>
              </a:lnSpc>
              <a:buClr>
                <a:schemeClr val="accent1"/>
              </a:buClr>
              <a:buSzPts val="3200"/>
            </a:pPr>
            <a:r>
              <a:rPr lang="en-US" sz="3200" dirty="0">
                <a:solidFill>
                  <a:schemeClr val="accent1"/>
                </a:solidFill>
                <a:latin typeface="Oswald"/>
              </a:rPr>
              <a:t>Participants action steps</a:t>
            </a:r>
          </a:p>
        </p:txBody>
      </p:sp>
      <p:sp>
        <p:nvSpPr>
          <p:cNvPr id="4" name="TextBox 3">
            <a:extLst>
              <a:ext uri="{FF2B5EF4-FFF2-40B4-BE49-F238E27FC236}">
                <a16:creationId xmlns:a16="http://schemas.microsoft.com/office/drawing/2014/main" id="{A9F201F6-2283-4B87-B4F7-B5802B06C9BC}"/>
              </a:ext>
            </a:extLst>
          </p:cNvPr>
          <p:cNvSpPr txBox="1"/>
          <p:nvPr/>
        </p:nvSpPr>
        <p:spPr>
          <a:xfrm>
            <a:off x="116343" y="718566"/>
            <a:ext cx="8293166" cy="3662541"/>
          </a:xfrm>
          <a:prstGeom prst="rect">
            <a:avLst/>
          </a:prstGeom>
          <a:noFill/>
        </p:spPr>
        <p:txBody>
          <a:bodyPr wrap="square" rtlCol="0">
            <a:spAutoFit/>
          </a:bodyPr>
          <a:lstStyle/>
          <a:p>
            <a:pPr marL="285750" indent="-285750">
              <a:buFont typeface="Courier New" panose="02070309020205020404" pitchFamily="49" charset="0"/>
              <a:buChar char="o"/>
            </a:pPr>
            <a:r>
              <a:rPr lang="en-US" sz="1800" dirty="0">
                <a:latin typeface="News Cycle" panose="020B0604020202020204" charset="2"/>
                <a:cs typeface="News Cycle" panose="020B0604020202020204" charset="2"/>
              </a:rPr>
              <a:t>Ensure understanding of the leadership competency model</a:t>
            </a:r>
          </a:p>
          <a:p>
            <a:pPr marL="285750" indent="-285750">
              <a:buFont typeface="Courier New" panose="02070309020205020404" pitchFamily="49" charset="0"/>
              <a:buChar char="o"/>
            </a:pPr>
            <a:endParaRPr lang="en-US" sz="1800" dirty="0">
              <a:latin typeface="News Cycle" panose="020B0604020202020204" charset="2"/>
              <a:cs typeface="News Cycle" panose="020B0604020202020204" charset="2"/>
            </a:endParaRPr>
          </a:p>
          <a:p>
            <a:pPr marL="285750" indent="-285750">
              <a:buFont typeface="Courier New" panose="02070309020205020404" pitchFamily="49" charset="0"/>
              <a:buChar char="o"/>
            </a:pPr>
            <a:r>
              <a:rPr lang="en-US" sz="1800" dirty="0">
                <a:latin typeface="News Cycle" panose="020B0604020202020204" charset="2"/>
                <a:cs typeface="News Cycle" panose="020B0604020202020204" charset="2"/>
              </a:rPr>
              <a:t>Nominate raters following the selection criteria:</a:t>
            </a:r>
          </a:p>
          <a:p>
            <a:pPr marL="285750" lvl="3" indent="-1588">
              <a:buFont typeface="Wingdings" panose="05000000000000000000" pitchFamily="2" charset="2"/>
              <a:buChar char="ü"/>
            </a:pPr>
            <a:r>
              <a:rPr lang="en-US" sz="1000" i="1" dirty="0"/>
              <a:t>Think of people who know you and have worked close enough with you in the recent past, to be able to provide useful feedback. </a:t>
            </a:r>
          </a:p>
          <a:p>
            <a:pPr marL="285750" lvl="3" indent="-1588">
              <a:buFont typeface="Wingdings" panose="05000000000000000000" pitchFamily="2" charset="2"/>
              <a:buChar char="ü"/>
            </a:pPr>
            <a:r>
              <a:rPr lang="en-US" sz="1000" i="1" dirty="0"/>
              <a:t>Think of people who know you for around 1- 3 years. </a:t>
            </a:r>
          </a:p>
          <a:p>
            <a:pPr marL="285750" lvl="3" indent="-1588">
              <a:buFont typeface="Wingdings" panose="05000000000000000000" pitchFamily="2" charset="2"/>
              <a:buChar char="ü"/>
            </a:pPr>
            <a:r>
              <a:rPr lang="en-US" sz="1000" i="1" dirty="0"/>
              <a:t>Think of people who are open to provide constructive feedback. </a:t>
            </a:r>
          </a:p>
          <a:p>
            <a:pPr marL="284162" lvl="3"/>
            <a:endParaRPr lang="en-US" sz="800" i="1" dirty="0"/>
          </a:p>
          <a:p>
            <a:pPr marL="285750" indent="-285750">
              <a:buFont typeface="Courier New" panose="02070309020205020404" pitchFamily="49" charset="0"/>
              <a:buChar char="o"/>
            </a:pPr>
            <a:r>
              <a:rPr lang="en-US" sz="1800" dirty="0">
                <a:latin typeface="News Cycle" panose="020B0604020202020204" charset="2"/>
                <a:cs typeface="News Cycle" panose="020B0604020202020204" charset="2"/>
              </a:rPr>
              <a:t>Complete the self evaluation </a:t>
            </a:r>
          </a:p>
          <a:p>
            <a:pPr marL="285750" indent="-285750">
              <a:buFont typeface="Courier New" panose="02070309020205020404" pitchFamily="49" charset="0"/>
              <a:buChar char="o"/>
            </a:pPr>
            <a:endParaRPr lang="en-US" sz="1800" dirty="0">
              <a:latin typeface="News Cycle" panose="020B0604020202020204" charset="2"/>
              <a:cs typeface="News Cycle" panose="020B0604020202020204" charset="2"/>
            </a:endParaRPr>
          </a:p>
          <a:p>
            <a:pPr marL="285750" indent="-285750">
              <a:buFont typeface="Courier New" panose="02070309020205020404" pitchFamily="49" charset="0"/>
              <a:buChar char="o"/>
            </a:pPr>
            <a:r>
              <a:rPr lang="en-US" sz="1800" dirty="0">
                <a:latin typeface="News Cycle" panose="020B0604020202020204" charset="2"/>
                <a:cs typeface="News Cycle" panose="020B0604020202020204" charset="2"/>
              </a:rPr>
              <a:t>Encourage selected raters to provide candid feedback in the 360</a:t>
            </a:r>
          </a:p>
          <a:p>
            <a:pPr marL="285750" indent="-285750">
              <a:buFont typeface="Courier New" panose="02070309020205020404" pitchFamily="49" charset="0"/>
              <a:buChar char="o"/>
            </a:pPr>
            <a:endParaRPr lang="en-US" sz="1800" dirty="0">
              <a:latin typeface="News Cycle" panose="020B0604020202020204" charset="2"/>
              <a:cs typeface="News Cycle" panose="020B0604020202020204" charset="2"/>
            </a:endParaRPr>
          </a:p>
          <a:p>
            <a:pPr marL="285750" indent="-285750">
              <a:buFont typeface="Courier New" panose="02070309020205020404" pitchFamily="49" charset="0"/>
              <a:buChar char="o"/>
            </a:pPr>
            <a:r>
              <a:rPr lang="en-US" sz="1800" dirty="0">
                <a:latin typeface="News Cycle" panose="020B0604020202020204" charset="2"/>
                <a:cs typeface="News Cycle" panose="020B0604020202020204" charset="2"/>
              </a:rPr>
              <a:t>Review the 360 report &amp; prioritize key focus areas</a:t>
            </a:r>
          </a:p>
          <a:p>
            <a:pPr marL="285750" indent="-285750">
              <a:buFont typeface="Courier New" panose="02070309020205020404" pitchFamily="49" charset="0"/>
              <a:buChar char="o"/>
            </a:pPr>
            <a:endParaRPr lang="en-US" sz="1800" dirty="0">
              <a:latin typeface="News Cycle" panose="020B0604020202020204" charset="2"/>
              <a:cs typeface="News Cycle" panose="020B0604020202020204" charset="2"/>
            </a:endParaRPr>
          </a:p>
          <a:p>
            <a:pPr marL="285750" indent="-285750">
              <a:buFont typeface="Courier New" panose="02070309020205020404" pitchFamily="49" charset="0"/>
              <a:buChar char="o"/>
            </a:pPr>
            <a:r>
              <a:rPr lang="en-US" sz="1800" dirty="0">
                <a:latin typeface="News Cycle" panose="020B0604020202020204" charset="2"/>
                <a:cs typeface="News Cycle" panose="020B0604020202020204" charset="2"/>
              </a:rPr>
              <a:t>Schedule a meeting with the line manager to discuss a development plan </a:t>
            </a:r>
          </a:p>
          <a:p>
            <a:pPr marL="285750" indent="-285750">
              <a:buFont typeface="Courier New" panose="02070309020205020404" pitchFamily="49" charset="0"/>
              <a:buChar char="o"/>
            </a:pPr>
            <a:endParaRPr lang="en-US" dirty="0">
              <a:latin typeface="News Cycle" panose="020B0604020202020204" charset="2"/>
              <a:cs typeface="News Cycle" panose="020B0604020202020204" charset="2"/>
            </a:endParaRPr>
          </a:p>
        </p:txBody>
      </p:sp>
    </p:spTree>
    <p:extLst>
      <p:ext uri="{BB962C8B-B14F-4D97-AF65-F5344CB8AC3E}">
        <p14:creationId xmlns:p14="http://schemas.microsoft.com/office/powerpoint/2010/main" val="851514980"/>
      </p:ext>
    </p:extLst>
  </p:cSld>
  <p:clrMapOvr>
    <a:masterClrMapping/>
  </p:clrMapOvr>
</p:sld>
</file>

<file path=ppt/theme/theme1.xml><?xml version="1.0" encoding="utf-8"?>
<a:theme xmlns:a="http://schemas.openxmlformats.org/drawingml/2006/main" name="Jessica template">
  <a:themeElements>
    <a:clrScheme name="Custom 1">
      <a:dk1>
        <a:sysClr val="windowText" lastClr="000000"/>
      </a:dk1>
      <a:lt1>
        <a:sysClr val="window" lastClr="FFFFFF"/>
      </a:lt1>
      <a:dk2>
        <a:srgbClr val="335B74"/>
      </a:dk2>
      <a:lt2>
        <a:srgbClr val="DFE3E5"/>
      </a:lt2>
      <a:accent1>
        <a:srgbClr val="00B0F0"/>
      </a:accent1>
      <a:accent2>
        <a:srgbClr val="0070C0"/>
      </a:accent2>
      <a:accent3>
        <a:srgbClr val="0070C0"/>
      </a:accent3>
      <a:accent4>
        <a:srgbClr val="FFC000"/>
      </a:accent4>
      <a:accent5>
        <a:srgbClr val="92D050"/>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B9E8DC6FCDE7E408DC8608A0DDF9A10" ma:contentTypeVersion="15" ma:contentTypeDescription="Create a new document." ma:contentTypeScope="" ma:versionID="3c64a2c730eecf29819fcdb7c22600bf">
  <xsd:schema xmlns:xsd="http://www.w3.org/2001/XMLSchema" xmlns:xs="http://www.w3.org/2001/XMLSchema" xmlns:p="http://schemas.microsoft.com/office/2006/metadata/properties" xmlns:ns3="1a10e31b-e59e-45c7-9b4b-f8976c92ca0f" xmlns:ns4="7692817d-2ab7-4d0a-8f79-eb991f911d1c" targetNamespace="http://schemas.microsoft.com/office/2006/metadata/properties" ma:root="true" ma:fieldsID="64fe625a709b74d931b77497d01484e4" ns3:_="" ns4:_="">
    <xsd:import namespace="1a10e31b-e59e-45c7-9b4b-f8976c92ca0f"/>
    <xsd:import namespace="7692817d-2ab7-4d0a-8f79-eb991f911d1c"/>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LengthInSeconds"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SearchPropertie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a10e31b-e59e-45c7-9b4b-f8976c92ca0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692817d-2ab7-4d0a-8f79-eb991f911d1c"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1a10e31b-e59e-45c7-9b4b-f8976c92ca0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4AC8449-573F-4867-93E2-11CB4D5BA4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a10e31b-e59e-45c7-9b4b-f8976c92ca0f"/>
    <ds:schemaRef ds:uri="7692817d-2ab7-4d0a-8f79-eb991f911d1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212C10F-CEAB-4F98-AE8F-5C9DAE14B30D}">
  <ds:schemaRefs>
    <ds:schemaRef ds:uri="http://schemas.microsoft.com/office/2006/metadata/properties"/>
    <ds:schemaRef ds:uri="http://schemas.microsoft.com/office/infopath/2007/PartnerControls"/>
    <ds:schemaRef ds:uri="1a10e31b-e59e-45c7-9b4b-f8976c92ca0f"/>
  </ds:schemaRefs>
</ds:datastoreItem>
</file>

<file path=customXml/itemProps3.xml><?xml version="1.0" encoding="utf-8"?>
<ds:datastoreItem xmlns:ds="http://schemas.openxmlformats.org/officeDocument/2006/customXml" ds:itemID="{C59F5DF8-250A-4870-8072-DC5317600E8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60860</TotalTime>
  <Words>1257</Words>
  <Application>Microsoft Office PowerPoint</Application>
  <PresentationFormat>On-screen Show (16:9)</PresentationFormat>
  <Paragraphs>157</Paragraphs>
  <Slides>16</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Courier New</vt:lpstr>
      <vt:lpstr>Oswald Heavy Regular</vt:lpstr>
      <vt:lpstr>Oswald</vt:lpstr>
      <vt:lpstr>Oswald Regular</vt:lpstr>
      <vt:lpstr>Wingdings</vt:lpstr>
      <vt:lpstr>News Cycle</vt:lpstr>
      <vt:lpstr>Arial</vt:lpstr>
      <vt:lpstr>Calibri</vt:lpstr>
      <vt:lpstr>Jessica template</vt:lpstr>
      <vt:lpstr> 360 Guide 2022</vt:lpstr>
      <vt:lpstr>Leadership 360 Guide </vt:lpstr>
      <vt:lpstr>PowerPoint Presentation</vt:lpstr>
      <vt:lpstr>What is a Leadership 360?</vt:lpstr>
      <vt:lpstr>PowerPoint Presentation</vt:lpstr>
      <vt:lpstr>PowerPoint Presentation</vt:lpstr>
      <vt:lpstr>PowerPoint Presentation</vt:lpstr>
      <vt:lpstr>Process steps of a 360</vt:lpstr>
      <vt:lpstr>PowerPoint Presentation</vt:lpstr>
      <vt:lpstr>PowerPoint Presentation</vt:lpstr>
      <vt:lpstr>PowerPoint Presentation</vt:lpstr>
      <vt:lpstr>Understanding The Report</vt:lpstr>
      <vt:lpstr>PowerPoint Presentation</vt:lpstr>
      <vt:lpstr>PowerPoint Presentation</vt:lpstr>
      <vt:lpstr>System Navigation</vt:lpstr>
      <vt:lpstr>Sample Report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Management –  YEAR END EVALUATION</dc:title>
  <dc:creator>Khushnuma Dumasia</dc:creator>
  <cp:lastModifiedBy>Heba Salem</cp:lastModifiedBy>
  <cp:revision>508</cp:revision>
  <cp:lastPrinted>2021-11-24T13:47:20Z</cp:lastPrinted>
  <dcterms:modified xsi:type="dcterms:W3CDTF">2022-12-14T05:38:40Z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0x0101009B9E8DC6FCDE7E408DC8608A0DDF9A10</vt:lpwstr>
  </property>
</Properties>
</file>